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5" r:id="rId3"/>
    <p:sldId id="299" r:id="rId4"/>
    <p:sldId id="300" r:id="rId5"/>
    <p:sldId id="296" r:id="rId6"/>
    <p:sldId id="270" r:id="rId7"/>
    <p:sldId id="289" r:id="rId8"/>
    <p:sldId id="271" r:id="rId9"/>
    <p:sldId id="272" r:id="rId10"/>
    <p:sldId id="273" r:id="rId11"/>
    <p:sldId id="290" r:id="rId12"/>
    <p:sldId id="297" r:id="rId13"/>
    <p:sldId id="298" r:id="rId14"/>
    <p:sldId id="301" r:id="rId15"/>
    <p:sldId id="258" r:id="rId16"/>
    <p:sldId id="259" r:id="rId17"/>
    <p:sldId id="291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84" r:id="rId28"/>
    <p:sldId id="303" r:id="rId29"/>
    <p:sldId id="302" r:id="rId30"/>
    <p:sldId id="304" r:id="rId31"/>
    <p:sldId id="274" r:id="rId32"/>
    <p:sldId id="275" r:id="rId33"/>
    <p:sldId id="305" r:id="rId34"/>
    <p:sldId id="276" r:id="rId35"/>
    <p:sldId id="277" r:id="rId36"/>
    <p:sldId id="278" r:id="rId37"/>
    <p:sldId id="279" r:id="rId3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81"/>
    <p:restoredTop sz="93320"/>
  </p:normalViewPr>
  <p:slideViewPr>
    <p:cSldViewPr>
      <p:cViewPr>
        <p:scale>
          <a:sx n="71" d="100"/>
          <a:sy n="71" d="100"/>
        </p:scale>
        <p:origin x="-6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sinha\Mis%20documentos\Dropbox\TemperatureCO2\DailyTempCO2CH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tempF20k1!$E$1</c:f>
              <c:strCache>
                <c:ptCount val="1"/>
                <c:pt idx="0">
                  <c:v>CO2</c:v>
                </c:pt>
              </c:strCache>
            </c:strRef>
          </c:tx>
          <c:spPr>
            <a:ln w="28575">
              <a:noFill/>
            </a:ln>
          </c:spPr>
          <c:xVal>
            <c:numRef>
              <c:f>tempF20k1!$B$2:$B$2001</c:f>
              <c:numCache>
                <c:formatCode>General</c:formatCode>
                <c:ptCount val="2000"/>
                <c:pt idx="0">
                  <c:v>-9.7408128141444408</c:v>
                </c:pt>
                <c:pt idx="1">
                  <c:v>-9.7800346458333305</c:v>
                </c:pt>
                <c:pt idx="2">
                  <c:v>-9.8013309627333296</c:v>
                </c:pt>
                <c:pt idx="3">
                  <c:v>-9.8275400335666703</c:v>
                </c:pt>
                <c:pt idx="4">
                  <c:v>-9.8527788985555596</c:v>
                </c:pt>
                <c:pt idx="5">
                  <c:v>-9.8928707100888893</c:v>
                </c:pt>
                <c:pt idx="6">
                  <c:v>-9.9750482591166705</c:v>
                </c:pt>
                <c:pt idx="7">
                  <c:v>-10.1913951536556</c:v>
                </c:pt>
                <c:pt idx="8">
                  <c:v>-9.8826391439111099</c:v>
                </c:pt>
                <c:pt idx="9">
                  <c:v>-9.7724653280999991</c:v>
                </c:pt>
                <c:pt idx="10">
                  <c:v>-9.6090303851055605</c:v>
                </c:pt>
                <c:pt idx="11">
                  <c:v>-9.5691902406555496</c:v>
                </c:pt>
                <c:pt idx="12">
                  <c:v>-9.4583119429277804</c:v>
                </c:pt>
                <c:pt idx="13">
                  <c:v>-9.3315528917222199</c:v>
                </c:pt>
                <c:pt idx="14">
                  <c:v>-9.2127177978666701</c:v>
                </c:pt>
                <c:pt idx="15">
                  <c:v>-9.0663059338777803</c:v>
                </c:pt>
                <c:pt idx="16">
                  <c:v>-8.5300243234888899</c:v>
                </c:pt>
                <c:pt idx="17">
                  <c:v>-8.9214984524333296</c:v>
                </c:pt>
                <c:pt idx="18">
                  <c:v>-8.9956234108611106</c:v>
                </c:pt>
                <c:pt idx="19">
                  <c:v>-9.0237037285444401</c:v>
                </c:pt>
                <c:pt idx="20">
                  <c:v>-8.9885994915666707</c:v>
                </c:pt>
                <c:pt idx="21">
                  <c:v>-9.0351763430666701</c:v>
                </c:pt>
                <c:pt idx="22">
                  <c:v>-9.0912402262722196</c:v>
                </c:pt>
                <c:pt idx="23">
                  <c:v>-9.1324188100444506</c:v>
                </c:pt>
                <c:pt idx="24">
                  <c:v>-9.1294400530222202</c:v>
                </c:pt>
                <c:pt idx="25">
                  <c:v>-8.9411921861777799</c:v>
                </c:pt>
                <c:pt idx="26">
                  <c:v>-9.3033610393555595</c:v>
                </c:pt>
                <c:pt idx="27">
                  <c:v>-9.4038877514444401</c:v>
                </c:pt>
                <c:pt idx="28">
                  <c:v>-9.5230362008722196</c:v>
                </c:pt>
                <c:pt idx="29">
                  <c:v>-9.6586712369111094</c:v>
                </c:pt>
                <c:pt idx="30">
                  <c:v>-9.8138497253111101</c:v>
                </c:pt>
                <c:pt idx="31">
                  <c:v>-9.7453759436944392</c:v>
                </c:pt>
                <c:pt idx="32">
                  <c:v>-9.7899392566833292</c:v>
                </c:pt>
                <c:pt idx="33">
                  <c:v>-9.8131087863666693</c:v>
                </c:pt>
                <c:pt idx="34">
                  <c:v>-9.8891847689722194</c:v>
                </c:pt>
                <c:pt idx="35">
                  <c:v>-9.9549536262222205</c:v>
                </c:pt>
                <c:pt idx="36">
                  <c:v>-9.7941763701444504</c:v>
                </c:pt>
                <c:pt idx="37">
                  <c:v>-9.7193828506722202</c:v>
                </c:pt>
                <c:pt idx="38">
                  <c:v>-9.63767016155</c:v>
                </c:pt>
                <c:pt idx="39">
                  <c:v>-9.5552142702944405</c:v>
                </c:pt>
                <c:pt idx="40">
                  <c:v>-9.5719816505388895</c:v>
                </c:pt>
                <c:pt idx="41">
                  <c:v>-9.6701887574222205</c:v>
                </c:pt>
                <c:pt idx="42">
                  <c:v>-9.7216793808333293</c:v>
                </c:pt>
                <c:pt idx="43">
                  <c:v>-9.8152473109833291</c:v>
                </c:pt>
                <c:pt idx="44">
                  <c:v>-9.9305827220055605</c:v>
                </c:pt>
                <c:pt idx="45">
                  <c:v>-9.9295326496166698</c:v>
                </c:pt>
                <c:pt idx="46">
                  <c:v>-9.8103735203222193</c:v>
                </c:pt>
                <c:pt idx="47">
                  <c:v>-9.7580639726611107</c:v>
                </c:pt>
                <c:pt idx="48">
                  <c:v>-9.6943470958166706</c:v>
                </c:pt>
                <c:pt idx="49">
                  <c:v>-9.6587871428777792</c:v>
                </c:pt>
                <c:pt idx="50">
                  <c:v>-9.6644855678944506</c:v>
                </c:pt>
                <c:pt idx="51">
                  <c:v>-9.6772542925388905</c:v>
                </c:pt>
                <c:pt idx="52">
                  <c:v>-9.6719426245500006</c:v>
                </c:pt>
                <c:pt idx="53">
                  <c:v>-9.6326809444222192</c:v>
                </c:pt>
                <c:pt idx="54">
                  <c:v>-9.6648802392055604</c:v>
                </c:pt>
                <c:pt idx="55">
                  <c:v>-9.5638192828388906</c:v>
                </c:pt>
                <c:pt idx="56">
                  <c:v>-9.4902930292777796</c:v>
                </c:pt>
                <c:pt idx="57">
                  <c:v>-9.4089533607333298</c:v>
                </c:pt>
                <c:pt idx="58">
                  <c:v>-9.3277758787222194</c:v>
                </c:pt>
                <c:pt idx="59">
                  <c:v>-9.3376524195611097</c:v>
                </c:pt>
                <c:pt idx="60">
                  <c:v>-9.3975981013833305</c:v>
                </c:pt>
                <c:pt idx="61">
                  <c:v>-9.4752737432611092</c:v>
                </c:pt>
                <c:pt idx="62">
                  <c:v>-9.5469442537999996</c:v>
                </c:pt>
                <c:pt idx="63">
                  <c:v>-9.6979051708333301</c:v>
                </c:pt>
                <c:pt idx="64">
                  <c:v>-9.5987018056222198</c:v>
                </c:pt>
                <c:pt idx="65">
                  <c:v>-9.4311569765055605</c:v>
                </c:pt>
                <c:pt idx="66">
                  <c:v>-9.2605555151833308</c:v>
                </c:pt>
                <c:pt idx="67">
                  <c:v>-9.2205842924500008</c:v>
                </c:pt>
                <c:pt idx="68">
                  <c:v>-9.0710929990611096</c:v>
                </c:pt>
                <c:pt idx="69">
                  <c:v>-9.1239890219611102</c:v>
                </c:pt>
                <c:pt idx="70">
                  <c:v>-9.1773100605944506</c:v>
                </c:pt>
                <c:pt idx="71">
                  <c:v>-9.1928439361222196</c:v>
                </c:pt>
                <c:pt idx="72">
                  <c:v>-9.2643807056000007</c:v>
                </c:pt>
                <c:pt idx="73">
                  <c:v>-9.1728439193944507</c:v>
                </c:pt>
                <c:pt idx="74">
                  <c:v>-8.9828261099944395</c:v>
                </c:pt>
                <c:pt idx="75">
                  <c:v>-8.7783220884666697</c:v>
                </c:pt>
                <c:pt idx="76">
                  <c:v>-8.4657888386611102</c:v>
                </c:pt>
                <c:pt idx="77">
                  <c:v>-8.4911962785444395</c:v>
                </c:pt>
                <c:pt idx="78">
                  <c:v>-8.7378325401333292</c:v>
                </c:pt>
                <c:pt idx="79">
                  <c:v>-8.9065307827888898</c:v>
                </c:pt>
                <c:pt idx="80">
                  <c:v>-9.0428260556222195</c:v>
                </c:pt>
                <c:pt idx="81">
                  <c:v>-9.2430719803722194</c:v>
                </c:pt>
                <c:pt idx="82">
                  <c:v>-9.1899884614333303</c:v>
                </c:pt>
                <c:pt idx="83">
                  <c:v>-9.2118426711055594</c:v>
                </c:pt>
                <c:pt idx="84">
                  <c:v>-9.2664351420000006</c:v>
                </c:pt>
                <c:pt idx="85">
                  <c:v>-9.3238791041500004</c:v>
                </c:pt>
                <c:pt idx="86">
                  <c:v>-9.3346771921944391</c:v>
                </c:pt>
                <c:pt idx="87">
                  <c:v>-9.2050564905611107</c:v>
                </c:pt>
                <c:pt idx="88">
                  <c:v>-9.1249331739166699</c:v>
                </c:pt>
                <c:pt idx="89">
                  <c:v>-9.0231897650222201</c:v>
                </c:pt>
                <c:pt idx="90">
                  <c:v>-8.7586556813499996</c:v>
                </c:pt>
                <c:pt idx="91">
                  <c:v>-9.06861496937778</c:v>
                </c:pt>
                <c:pt idx="92">
                  <c:v>-9.2376021522611094</c:v>
                </c:pt>
                <c:pt idx="93">
                  <c:v>-9.3704425272277803</c:v>
                </c:pt>
                <c:pt idx="94">
                  <c:v>-9.5396975861944409</c:v>
                </c:pt>
                <c:pt idx="95">
                  <c:v>-9.7309730174000002</c:v>
                </c:pt>
                <c:pt idx="96">
                  <c:v>-9.6393654847055608</c:v>
                </c:pt>
                <c:pt idx="97">
                  <c:v>-9.6708676617555493</c:v>
                </c:pt>
                <c:pt idx="98">
                  <c:v>-9.7504797584166703</c:v>
                </c:pt>
                <c:pt idx="99">
                  <c:v>-9.8731143202333307</c:v>
                </c:pt>
                <c:pt idx="100">
                  <c:v>-9.9676987247888906</c:v>
                </c:pt>
                <c:pt idx="101">
                  <c:v>-9.6610004554111093</c:v>
                </c:pt>
                <c:pt idx="102">
                  <c:v>-9.4300886764388903</c:v>
                </c:pt>
                <c:pt idx="103">
                  <c:v>-9.1780555019388892</c:v>
                </c:pt>
                <c:pt idx="104">
                  <c:v>-8.8607175683555592</c:v>
                </c:pt>
                <c:pt idx="105">
                  <c:v>-9.0375370885000006</c:v>
                </c:pt>
                <c:pt idx="106">
                  <c:v>-9.1428294521166702</c:v>
                </c:pt>
                <c:pt idx="107">
                  <c:v>-9.2264914825277806</c:v>
                </c:pt>
                <c:pt idx="108">
                  <c:v>-9.2921251678833308</c:v>
                </c:pt>
                <c:pt idx="109">
                  <c:v>-9.3712024364555599</c:v>
                </c:pt>
                <c:pt idx="110">
                  <c:v>-9.39780947137222</c:v>
                </c:pt>
                <c:pt idx="111">
                  <c:v>-9.4964678769444504</c:v>
                </c:pt>
                <c:pt idx="112">
                  <c:v>-9.5740793685888903</c:v>
                </c:pt>
                <c:pt idx="113">
                  <c:v>-9.7055002321888892</c:v>
                </c:pt>
                <c:pt idx="114">
                  <c:v>-9.7189034682222193</c:v>
                </c:pt>
                <c:pt idx="115">
                  <c:v>-9.5558313601277796</c:v>
                </c:pt>
                <c:pt idx="116">
                  <c:v>-9.4025938782333291</c:v>
                </c:pt>
                <c:pt idx="117">
                  <c:v>-9.2909386402611105</c:v>
                </c:pt>
                <c:pt idx="118">
                  <c:v>-9.0620299805000002</c:v>
                </c:pt>
                <c:pt idx="119">
                  <c:v>-9.2104842194222201</c:v>
                </c:pt>
                <c:pt idx="120">
                  <c:v>-9.2824559979888903</c:v>
                </c:pt>
                <c:pt idx="121">
                  <c:v>-9.3344791625333308</c:v>
                </c:pt>
                <c:pt idx="122">
                  <c:v>-9.4519269389166691</c:v>
                </c:pt>
                <c:pt idx="123">
                  <c:v>-9.4892183395000007</c:v>
                </c:pt>
                <c:pt idx="124">
                  <c:v>-9.3837253698388903</c:v>
                </c:pt>
                <c:pt idx="125">
                  <c:v>-9.3140505990388895</c:v>
                </c:pt>
                <c:pt idx="126">
                  <c:v>-9.2918852974388901</c:v>
                </c:pt>
                <c:pt idx="127">
                  <c:v>-9.1263908804444505</c:v>
                </c:pt>
                <c:pt idx="128">
                  <c:v>-9.2232992560055607</c:v>
                </c:pt>
                <c:pt idx="129">
                  <c:v>-9.2406244827722208</c:v>
                </c:pt>
                <c:pt idx="130">
                  <c:v>-9.2817432278500007</c:v>
                </c:pt>
                <c:pt idx="131">
                  <c:v>-9.3466371332944505</c:v>
                </c:pt>
                <c:pt idx="132">
                  <c:v>-9.3528124333888893</c:v>
                </c:pt>
                <c:pt idx="133">
                  <c:v>-9.35390777292222</c:v>
                </c:pt>
                <c:pt idx="134">
                  <c:v>-9.38128136582778</c:v>
                </c:pt>
                <c:pt idx="135">
                  <c:v>-9.4576645735722202</c:v>
                </c:pt>
                <c:pt idx="136">
                  <c:v>-9.4815862212611108</c:v>
                </c:pt>
                <c:pt idx="137">
                  <c:v>-9.4645318899722195</c:v>
                </c:pt>
                <c:pt idx="138">
                  <c:v>-9.3784146609555599</c:v>
                </c:pt>
                <c:pt idx="139">
                  <c:v>-9.3585100157499994</c:v>
                </c:pt>
                <c:pt idx="140">
                  <c:v>-9.3265483256722206</c:v>
                </c:pt>
                <c:pt idx="141">
                  <c:v>-9.2144571717500003</c:v>
                </c:pt>
                <c:pt idx="142">
                  <c:v>-9.36244770832222</c:v>
                </c:pt>
                <c:pt idx="143">
                  <c:v>-9.39117631385556</c:v>
                </c:pt>
                <c:pt idx="144">
                  <c:v>-9.4801148529277803</c:v>
                </c:pt>
                <c:pt idx="145">
                  <c:v>-9.55789754408333</c:v>
                </c:pt>
                <c:pt idx="146">
                  <c:v>-9.5972219048833303</c:v>
                </c:pt>
                <c:pt idx="147">
                  <c:v>-9.3504429577166697</c:v>
                </c:pt>
                <c:pt idx="148">
                  <c:v>-9.2293391722055595</c:v>
                </c:pt>
                <c:pt idx="149">
                  <c:v>-9.0979590908666701</c:v>
                </c:pt>
                <c:pt idx="150">
                  <c:v>-8.8081020715222191</c:v>
                </c:pt>
                <c:pt idx="151">
                  <c:v>-8.9977325863388895</c:v>
                </c:pt>
                <c:pt idx="152">
                  <c:v>-9.0468122930055603</c:v>
                </c:pt>
                <c:pt idx="153">
                  <c:v>-9.0942865757277804</c:v>
                </c:pt>
                <c:pt idx="154">
                  <c:v>-9.1922150802333302</c:v>
                </c:pt>
                <c:pt idx="155">
                  <c:v>-9.1850296220611103</c:v>
                </c:pt>
                <c:pt idx="156">
                  <c:v>-9.1828763060333305</c:v>
                </c:pt>
                <c:pt idx="157">
                  <c:v>-9.1152387227666694</c:v>
                </c:pt>
                <c:pt idx="158">
                  <c:v>-9.0723714511611107</c:v>
                </c:pt>
                <c:pt idx="159">
                  <c:v>-8.9005818556277791</c:v>
                </c:pt>
                <c:pt idx="160">
                  <c:v>-9.1777233201000001</c:v>
                </c:pt>
                <c:pt idx="161">
                  <c:v>-9.3298169748999999</c:v>
                </c:pt>
                <c:pt idx="162">
                  <c:v>-9.5421392334666706</c:v>
                </c:pt>
                <c:pt idx="163">
                  <c:v>-9.7361850150555593</c:v>
                </c:pt>
                <c:pt idx="164">
                  <c:v>-9.9991677331277806</c:v>
                </c:pt>
                <c:pt idx="165">
                  <c:v>-9.7520769225277792</c:v>
                </c:pt>
                <c:pt idx="166">
                  <c:v>-9.6414913713722203</c:v>
                </c:pt>
                <c:pt idx="167">
                  <c:v>-9.5659741502555597</c:v>
                </c:pt>
                <c:pt idx="168">
                  <c:v>-9.5223763024500006</c:v>
                </c:pt>
                <c:pt idx="169">
                  <c:v>-9.4623914068722197</c:v>
                </c:pt>
                <c:pt idx="170">
                  <c:v>-9.4440033174</c:v>
                </c:pt>
                <c:pt idx="171">
                  <c:v>-9.4828659971555496</c:v>
                </c:pt>
                <c:pt idx="172">
                  <c:v>-9.4487990339388901</c:v>
                </c:pt>
                <c:pt idx="173">
                  <c:v>-9.47676033162778</c:v>
                </c:pt>
                <c:pt idx="174">
                  <c:v>-9.4694217326055607</c:v>
                </c:pt>
                <c:pt idx="175">
                  <c:v>-9.4175533595888901</c:v>
                </c:pt>
                <c:pt idx="176">
                  <c:v>-9.40052084027778</c:v>
                </c:pt>
                <c:pt idx="177">
                  <c:v>-9.38549976761667</c:v>
                </c:pt>
                <c:pt idx="178">
                  <c:v>-9.3588404739611093</c:v>
                </c:pt>
                <c:pt idx="179">
                  <c:v>-9.4008158764222198</c:v>
                </c:pt>
                <c:pt idx="180">
                  <c:v>-9.3993010094499994</c:v>
                </c:pt>
                <c:pt idx="181">
                  <c:v>-9.3778088164611102</c:v>
                </c:pt>
                <c:pt idx="182">
                  <c:v>-9.3837447850166704</c:v>
                </c:pt>
                <c:pt idx="183">
                  <c:v>-9.4073591728944503</c:v>
                </c:pt>
                <c:pt idx="184">
                  <c:v>-9.3855778548388908</c:v>
                </c:pt>
                <c:pt idx="185">
                  <c:v>-9.3957135587277794</c:v>
                </c:pt>
                <c:pt idx="186">
                  <c:v>-9.3528704686222195</c:v>
                </c:pt>
                <c:pt idx="187">
                  <c:v>-9.3914599709111108</c:v>
                </c:pt>
                <c:pt idx="188">
                  <c:v>-9.3114618864499992</c:v>
                </c:pt>
                <c:pt idx="189">
                  <c:v>-9.2975409779055607</c:v>
                </c:pt>
                <c:pt idx="190">
                  <c:v>-9.2534903212555495</c:v>
                </c:pt>
                <c:pt idx="191">
                  <c:v>-9.2162082448222193</c:v>
                </c:pt>
                <c:pt idx="192">
                  <c:v>-9.2153784061777806</c:v>
                </c:pt>
                <c:pt idx="193">
                  <c:v>-9.2286935430555594</c:v>
                </c:pt>
                <c:pt idx="194">
                  <c:v>-9.1371539432388893</c:v>
                </c:pt>
                <c:pt idx="195">
                  <c:v>-9.1100276909333306</c:v>
                </c:pt>
                <c:pt idx="196">
                  <c:v>-9.0745585477666708</c:v>
                </c:pt>
                <c:pt idx="197">
                  <c:v>-9.0959786786833305</c:v>
                </c:pt>
                <c:pt idx="198">
                  <c:v>-9.1961800544777805</c:v>
                </c:pt>
                <c:pt idx="199">
                  <c:v>-9.1937767578722198</c:v>
                </c:pt>
                <c:pt idx="200">
                  <c:v>-9.2290123259388892</c:v>
                </c:pt>
                <c:pt idx="201">
                  <c:v>-9.2379425230500001</c:v>
                </c:pt>
                <c:pt idx="202">
                  <c:v>-9.2467682741722204</c:v>
                </c:pt>
                <c:pt idx="203">
                  <c:v>-9.2451968742111106</c:v>
                </c:pt>
                <c:pt idx="204">
                  <c:v>-9.2671298011111105</c:v>
                </c:pt>
                <c:pt idx="205">
                  <c:v>-9.2458550561722195</c:v>
                </c:pt>
                <c:pt idx="206">
                  <c:v>-9.3693021189333301</c:v>
                </c:pt>
                <c:pt idx="207">
                  <c:v>-9.4152457365166704</c:v>
                </c:pt>
                <c:pt idx="208">
                  <c:v>-9.4562771828500001</c:v>
                </c:pt>
                <c:pt idx="209">
                  <c:v>-9.5227862364722196</c:v>
                </c:pt>
                <c:pt idx="210">
                  <c:v>-9.5371067233111102</c:v>
                </c:pt>
                <c:pt idx="211">
                  <c:v>-9.5124232687555494</c:v>
                </c:pt>
                <c:pt idx="212">
                  <c:v>-9.5685017341888905</c:v>
                </c:pt>
                <c:pt idx="213">
                  <c:v>-9.5941557850833306</c:v>
                </c:pt>
                <c:pt idx="214">
                  <c:v>-9.8220584731777798</c:v>
                </c:pt>
                <c:pt idx="215">
                  <c:v>-9.5554242604055606</c:v>
                </c:pt>
                <c:pt idx="216">
                  <c:v>-9.5113844163444394</c:v>
                </c:pt>
                <c:pt idx="217">
                  <c:v>-9.5117561372722204</c:v>
                </c:pt>
                <c:pt idx="218">
                  <c:v>-9.4604817748666701</c:v>
                </c:pt>
                <c:pt idx="219">
                  <c:v>-9.3962772827388896</c:v>
                </c:pt>
                <c:pt idx="220">
                  <c:v>-9.3030238144388893</c:v>
                </c:pt>
                <c:pt idx="221">
                  <c:v>-9.21078913033333</c:v>
                </c:pt>
                <c:pt idx="222">
                  <c:v>-9.1156057073555594</c:v>
                </c:pt>
                <c:pt idx="223">
                  <c:v>-8.8687796942611108</c:v>
                </c:pt>
                <c:pt idx="224">
                  <c:v>-9.0344129492499992</c:v>
                </c:pt>
                <c:pt idx="225">
                  <c:v>-9.0730785735000001</c:v>
                </c:pt>
                <c:pt idx="226">
                  <c:v>-9.0772922061555494</c:v>
                </c:pt>
                <c:pt idx="227">
                  <c:v>-9.0386303322000003</c:v>
                </c:pt>
                <c:pt idx="228">
                  <c:v>-9.1010540388611094</c:v>
                </c:pt>
                <c:pt idx="229">
                  <c:v>-9.19783657066667</c:v>
                </c:pt>
                <c:pt idx="230">
                  <c:v>-9.2400525801333302</c:v>
                </c:pt>
                <c:pt idx="231">
                  <c:v>-9.3603423185277794</c:v>
                </c:pt>
                <c:pt idx="232">
                  <c:v>-9.7384858316944403</c:v>
                </c:pt>
                <c:pt idx="233">
                  <c:v>-9.3375392861611104</c:v>
                </c:pt>
                <c:pt idx="234">
                  <c:v>-9.2490991921666694</c:v>
                </c:pt>
                <c:pt idx="235">
                  <c:v>-9.1311248301388908</c:v>
                </c:pt>
                <c:pt idx="236">
                  <c:v>-9.0368230089722204</c:v>
                </c:pt>
                <c:pt idx="237">
                  <c:v>-8.9582102533333305</c:v>
                </c:pt>
                <c:pt idx="238">
                  <c:v>-8.9274884394722207</c:v>
                </c:pt>
                <c:pt idx="239">
                  <c:v>-8.8110986115388901</c:v>
                </c:pt>
                <c:pt idx="240">
                  <c:v>-8.6626484859388899</c:v>
                </c:pt>
                <c:pt idx="241">
                  <c:v>-8.6736883136722192</c:v>
                </c:pt>
                <c:pt idx="242">
                  <c:v>-8.9068574879277804</c:v>
                </c:pt>
                <c:pt idx="243">
                  <c:v>-9.0888610498611104</c:v>
                </c:pt>
                <c:pt idx="244">
                  <c:v>-9.2614970964055594</c:v>
                </c:pt>
                <c:pt idx="245">
                  <c:v>-9.4830964372555595</c:v>
                </c:pt>
                <c:pt idx="246">
                  <c:v>-9.3904889004999994</c:v>
                </c:pt>
                <c:pt idx="247">
                  <c:v>-9.3310470281166698</c:v>
                </c:pt>
                <c:pt idx="248">
                  <c:v>-9.3565554909277804</c:v>
                </c:pt>
                <c:pt idx="249">
                  <c:v>-9.3521511804888906</c:v>
                </c:pt>
                <c:pt idx="250">
                  <c:v>-9.4169196733722202</c:v>
                </c:pt>
                <c:pt idx="251">
                  <c:v>-9.3535701265333309</c:v>
                </c:pt>
                <c:pt idx="252">
                  <c:v>-9.4169974631999995</c:v>
                </c:pt>
                <c:pt idx="253">
                  <c:v>-9.3653392908777793</c:v>
                </c:pt>
                <c:pt idx="254">
                  <c:v>-9.4079766122277793</c:v>
                </c:pt>
                <c:pt idx="255">
                  <c:v>-9.3632652349722196</c:v>
                </c:pt>
                <c:pt idx="256">
                  <c:v>-9.3322385177388902</c:v>
                </c:pt>
                <c:pt idx="257">
                  <c:v>-9.3529991614666699</c:v>
                </c:pt>
                <c:pt idx="258">
                  <c:v>-9.3459803428777803</c:v>
                </c:pt>
                <c:pt idx="259">
                  <c:v>-9.4262399704277797</c:v>
                </c:pt>
                <c:pt idx="260">
                  <c:v>-9.2664422204444392</c:v>
                </c:pt>
                <c:pt idx="261">
                  <c:v>-9.1634666144777803</c:v>
                </c:pt>
                <c:pt idx="262">
                  <c:v>-9.1117741650277804</c:v>
                </c:pt>
                <c:pt idx="263">
                  <c:v>-9.0529314492166701</c:v>
                </c:pt>
                <c:pt idx="264">
                  <c:v>-8.9910888224833307</c:v>
                </c:pt>
                <c:pt idx="265">
                  <c:v>-8.9468721974277798</c:v>
                </c:pt>
                <c:pt idx="266">
                  <c:v>-8.8441708403111097</c:v>
                </c:pt>
                <c:pt idx="267">
                  <c:v>-8.6953676557277806</c:v>
                </c:pt>
                <c:pt idx="268">
                  <c:v>-8.6406467569388905</c:v>
                </c:pt>
                <c:pt idx="269">
                  <c:v>-8.71959262257778</c:v>
                </c:pt>
                <c:pt idx="270">
                  <c:v>-8.7765527845055598</c:v>
                </c:pt>
                <c:pt idx="271">
                  <c:v>-8.8820847147111106</c:v>
                </c:pt>
                <c:pt idx="272">
                  <c:v>-8.9447301262222201</c:v>
                </c:pt>
                <c:pt idx="273">
                  <c:v>-8.7705975613722202</c:v>
                </c:pt>
                <c:pt idx="274">
                  <c:v>-8.7309908818499995</c:v>
                </c:pt>
                <c:pt idx="275">
                  <c:v>-8.6078198822944394</c:v>
                </c:pt>
                <c:pt idx="276">
                  <c:v>-8.4031603342111101</c:v>
                </c:pt>
                <c:pt idx="277">
                  <c:v>-8.5019883633722202</c:v>
                </c:pt>
                <c:pt idx="278">
                  <c:v>-8.5552964791722204</c:v>
                </c:pt>
                <c:pt idx="279">
                  <c:v>-8.5439780821222193</c:v>
                </c:pt>
                <c:pt idx="280">
                  <c:v>-8.5397391294666694</c:v>
                </c:pt>
                <c:pt idx="281">
                  <c:v>-8.55727453308889</c:v>
                </c:pt>
                <c:pt idx="282">
                  <c:v>-8.6380123254388899</c:v>
                </c:pt>
                <c:pt idx="283">
                  <c:v>-8.7307412370333299</c:v>
                </c:pt>
                <c:pt idx="284">
                  <c:v>-8.8793983638777796</c:v>
                </c:pt>
                <c:pt idx="285">
                  <c:v>-8.7938429846944395</c:v>
                </c:pt>
                <c:pt idx="286">
                  <c:v>-8.5033596548000006</c:v>
                </c:pt>
                <c:pt idx="287">
                  <c:v>-8.2547062784555596</c:v>
                </c:pt>
                <c:pt idx="288">
                  <c:v>-7.8904013679333298</c:v>
                </c:pt>
                <c:pt idx="289">
                  <c:v>-7.9282416575111103</c:v>
                </c:pt>
                <c:pt idx="290">
                  <c:v>-8.0982562371944393</c:v>
                </c:pt>
                <c:pt idx="291">
                  <c:v>-8.1961862261055494</c:v>
                </c:pt>
                <c:pt idx="292">
                  <c:v>-8.3473698264722191</c:v>
                </c:pt>
                <c:pt idx="293">
                  <c:v>-8.3023435985222207</c:v>
                </c:pt>
                <c:pt idx="294">
                  <c:v>-8.1240094029111098</c:v>
                </c:pt>
                <c:pt idx="295">
                  <c:v>-8.0306210624722194</c:v>
                </c:pt>
                <c:pt idx="296">
                  <c:v>-7.7859155169722198</c:v>
                </c:pt>
                <c:pt idx="297">
                  <c:v>-7.8476641625555601</c:v>
                </c:pt>
                <c:pt idx="298">
                  <c:v>-7.9646646748333296</c:v>
                </c:pt>
                <c:pt idx="299">
                  <c:v>-8.0456183857999992</c:v>
                </c:pt>
                <c:pt idx="300">
                  <c:v>-8.1827241576555494</c:v>
                </c:pt>
                <c:pt idx="301">
                  <c:v>-8.1538723301666707</c:v>
                </c:pt>
                <c:pt idx="302">
                  <c:v>-8.0825449525722206</c:v>
                </c:pt>
                <c:pt idx="303">
                  <c:v>-8.0369028642</c:v>
                </c:pt>
                <c:pt idx="304">
                  <c:v>-7.9366510771222201</c:v>
                </c:pt>
                <c:pt idx="305">
                  <c:v>-7.9349354888555599</c:v>
                </c:pt>
                <c:pt idx="306">
                  <c:v>-7.9770667673500002</c:v>
                </c:pt>
                <c:pt idx="307">
                  <c:v>-7.9641241664166698</c:v>
                </c:pt>
                <c:pt idx="308">
                  <c:v>-7.9133542773444399</c:v>
                </c:pt>
                <c:pt idx="309">
                  <c:v>-8.0276507878611092</c:v>
                </c:pt>
                <c:pt idx="310">
                  <c:v>-8.1844705867722194</c:v>
                </c:pt>
                <c:pt idx="311">
                  <c:v>-8.3256146094722201</c:v>
                </c:pt>
                <c:pt idx="312">
                  <c:v>-8.5513688341833305</c:v>
                </c:pt>
                <c:pt idx="313">
                  <c:v>-8.5619803003944401</c:v>
                </c:pt>
                <c:pt idx="314">
                  <c:v>-8.4344774678944407</c:v>
                </c:pt>
                <c:pt idx="315">
                  <c:v>-8.3256896798222204</c:v>
                </c:pt>
                <c:pt idx="316">
                  <c:v>-8.2790086985777798</c:v>
                </c:pt>
                <c:pt idx="317">
                  <c:v>-8.2322058525944506</c:v>
                </c:pt>
                <c:pt idx="318">
                  <c:v>-8.1857750847944395</c:v>
                </c:pt>
                <c:pt idx="319">
                  <c:v>-8.1817661740777794</c:v>
                </c:pt>
                <c:pt idx="320">
                  <c:v>-8.1212048790833293</c:v>
                </c:pt>
                <c:pt idx="321">
                  <c:v>-8.0936321190166698</c:v>
                </c:pt>
                <c:pt idx="322">
                  <c:v>-8.0853969893500004</c:v>
                </c:pt>
                <c:pt idx="323">
                  <c:v>-8.0875224476277801</c:v>
                </c:pt>
                <c:pt idx="324">
                  <c:v>-8.08195888013889</c:v>
                </c:pt>
                <c:pt idx="325">
                  <c:v>-8.0508972411055595</c:v>
                </c:pt>
                <c:pt idx="326">
                  <c:v>-7.9174594897333304</c:v>
                </c:pt>
                <c:pt idx="327">
                  <c:v>-7.8113357160611097</c:v>
                </c:pt>
                <c:pt idx="328">
                  <c:v>-7.6945305058888902</c:v>
                </c:pt>
                <c:pt idx="329">
                  <c:v>-7.69830864987222</c:v>
                </c:pt>
                <c:pt idx="330">
                  <c:v>-7.8679346861388897</c:v>
                </c:pt>
                <c:pt idx="331">
                  <c:v>-8.0052066481777793</c:v>
                </c:pt>
                <c:pt idx="332">
                  <c:v>-8.2689274422722203</c:v>
                </c:pt>
                <c:pt idx="333">
                  <c:v>-8.1274169682666706</c:v>
                </c:pt>
                <c:pt idx="334">
                  <c:v>-7.7943305982722197</c:v>
                </c:pt>
                <c:pt idx="335">
                  <c:v>-7.5164451954777798</c:v>
                </c:pt>
                <c:pt idx="336">
                  <c:v>-7.1111209339388903</c:v>
                </c:pt>
                <c:pt idx="337">
                  <c:v>-7.2471407810499997</c:v>
                </c:pt>
                <c:pt idx="338">
                  <c:v>-7.2903945809055601</c:v>
                </c:pt>
                <c:pt idx="339">
                  <c:v>-7.2845538839277797</c:v>
                </c:pt>
                <c:pt idx="340">
                  <c:v>-7.2318648648722199</c:v>
                </c:pt>
                <c:pt idx="341">
                  <c:v>-7.27035171622222</c:v>
                </c:pt>
                <c:pt idx="342">
                  <c:v>-7.3540637037499996</c:v>
                </c:pt>
                <c:pt idx="343">
                  <c:v>-7.37800043606667</c:v>
                </c:pt>
                <c:pt idx="344">
                  <c:v>-7.3655390702722201</c:v>
                </c:pt>
                <c:pt idx="345">
                  <c:v>-7.3363798286222197</c:v>
                </c:pt>
                <c:pt idx="346">
                  <c:v>-7.2800261240277804</c:v>
                </c:pt>
                <c:pt idx="347">
                  <c:v>-7.1825743840666698</c:v>
                </c:pt>
                <c:pt idx="348">
                  <c:v>-7.2723106699611098</c:v>
                </c:pt>
                <c:pt idx="349">
                  <c:v>-7.4249175362833304</c:v>
                </c:pt>
                <c:pt idx="350">
                  <c:v>-7.5447794830277797</c:v>
                </c:pt>
                <c:pt idx="351">
                  <c:v>-8.1464893255055593</c:v>
                </c:pt>
                <c:pt idx="352">
                  <c:v>-7.4180168596388896</c:v>
                </c:pt>
                <c:pt idx="353">
                  <c:v>-7.2436752807277802</c:v>
                </c:pt>
                <c:pt idx="354">
                  <c:v>-7.09730537572778</c:v>
                </c:pt>
                <c:pt idx="355">
                  <c:v>-6.9278374326555596</c:v>
                </c:pt>
                <c:pt idx="356">
                  <c:v>-6.9236185072388903</c:v>
                </c:pt>
                <c:pt idx="357">
                  <c:v>-6.88888941756111</c:v>
                </c:pt>
                <c:pt idx="358">
                  <c:v>-6.8118112738555601</c:v>
                </c:pt>
                <c:pt idx="359">
                  <c:v>-6.8339237799166703</c:v>
                </c:pt>
                <c:pt idx="360">
                  <c:v>-6.8405391934166699</c:v>
                </c:pt>
                <c:pt idx="361">
                  <c:v>-6.8268401915999997</c:v>
                </c:pt>
                <c:pt idx="362">
                  <c:v>-6.7761861851611096</c:v>
                </c:pt>
                <c:pt idx="363">
                  <c:v>-6.75425875547222</c:v>
                </c:pt>
                <c:pt idx="364">
                  <c:v>-6.6734468892722196</c:v>
                </c:pt>
                <c:pt idx="365">
                  <c:v>-6.7424865913777801</c:v>
                </c:pt>
                <c:pt idx="366">
                  <c:v>-6.63355409409444</c:v>
                </c:pt>
                <c:pt idx="367">
                  <c:v>-6.51458792948889</c:v>
                </c:pt>
                <c:pt idx="368">
                  <c:v>-6.3816672990333299</c:v>
                </c:pt>
                <c:pt idx="369">
                  <c:v>-6.3897116284777802</c:v>
                </c:pt>
                <c:pt idx="370">
                  <c:v>-6.4515220975888896</c:v>
                </c:pt>
                <c:pt idx="371">
                  <c:v>-6.4895850921499996</c:v>
                </c:pt>
                <c:pt idx="372">
                  <c:v>-6.4852034949888901</c:v>
                </c:pt>
                <c:pt idx="373">
                  <c:v>-6.6200166811555601</c:v>
                </c:pt>
                <c:pt idx="374">
                  <c:v>-6.7508096297111102</c:v>
                </c:pt>
                <c:pt idx="375">
                  <c:v>-6.9271141590333301</c:v>
                </c:pt>
                <c:pt idx="376">
                  <c:v>-6.8690330129444401</c:v>
                </c:pt>
                <c:pt idx="377">
                  <c:v>-6.6737293365166703</c:v>
                </c:pt>
                <c:pt idx="378">
                  <c:v>-6.4687888948777799</c:v>
                </c:pt>
                <c:pt idx="379">
                  <c:v>-6.3343378923444398</c:v>
                </c:pt>
                <c:pt idx="380">
                  <c:v>-6.3001881752388904</c:v>
                </c:pt>
                <c:pt idx="381">
                  <c:v>-6.2613009755000002</c:v>
                </c:pt>
                <c:pt idx="382">
                  <c:v>-6.1562852238722199</c:v>
                </c:pt>
                <c:pt idx="383">
                  <c:v>-6.2051784636444403</c:v>
                </c:pt>
                <c:pt idx="384">
                  <c:v>-6.1727373477111103</c:v>
                </c:pt>
                <c:pt idx="385">
                  <c:v>-6.1718634888444397</c:v>
                </c:pt>
                <c:pt idx="386">
                  <c:v>-6.1696955943500003</c:v>
                </c:pt>
                <c:pt idx="387">
                  <c:v>-6.1683153900722196</c:v>
                </c:pt>
                <c:pt idx="388">
                  <c:v>-6.14394839531111</c:v>
                </c:pt>
                <c:pt idx="389">
                  <c:v>-6.1173233772611102</c:v>
                </c:pt>
                <c:pt idx="390">
                  <c:v>-6.3052603272555601</c:v>
                </c:pt>
                <c:pt idx="391">
                  <c:v>-6.4325869661611099</c:v>
                </c:pt>
                <c:pt idx="392">
                  <c:v>-6.6373213151777799</c:v>
                </c:pt>
                <c:pt idx="393">
                  <c:v>-6.5734052480111096</c:v>
                </c:pt>
                <c:pt idx="394">
                  <c:v>-6.5760887577277796</c:v>
                </c:pt>
                <c:pt idx="395">
                  <c:v>-6.6665829117888897</c:v>
                </c:pt>
                <c:pt idx="396">
                  <c:v>-6.6652171413833301</c:v>
                </c:pt>
                <c:pt idx="397">
                  <c:v>-6.5184285879999999</c:v>
                </c:pt>
                <c:pt idx="398">
                  <c:v>-6.4626350640666699</c:v>
                </c:pt>
                <c:pt idx="399">
                  <c:v>-6.4563147540722197</c:v>
                </c:pt>
                <c:pt idx="400">
                  <c:v>-6.3126814797944402</c:v>
                </c:pt>
                <c:pt idx="401">
                  <c:v>-6.2369781236222197</c:v>
                </c:pt>
                <c:pt idx="402">
                  <c:v>-6.1040412976111096</c:v>
                </c:pt>
                <c:pt idx="403">
                  <c:v>-6.0855041991777803</c:v>
                </c:pt>
                <c:pt idx="404">
                  <c:v>-6.0697470789166701</c:v>
                </c:pt>
                <c:pt idx="405">
                  <c:v>-6.0689257385166702</c:v>
                </c:pt>
                <c:pt idx="406">
                  <c:v>-6.0636611352055603</c:v>
                </c:pt>
                <c:pt idx="407">
                  <c:v>-6.1554870678722198</c:v>
                </c:pt>
                <c:pt idx="408">
                  <c:v>-6.2669155714944402</c:v>
                </c:pt>
                <c:pt idx="409">
                  <c:v>-6.37741518707778</c:v>
                </c:pt>
                <c:pt idx="410">
                  <c:v>-6.1126014745833297</c:v>
                </c:pt>
                <c:pt idx="411">
                  <c:v>-5.9084974088388904</c:v>
                </c:pt>
                <c:pt idx="412">
                  <c:v>-5.3944099107222199</c:v>
                </c:pt>
                <c:pt idx="413">
                  <c:v>-5.80811804412778</c:v>
                </c:pt>
                <c:pt idx="414">
                  <c:v>-5.8961068884666696</c:v>
                </c:pt>
                <c:pt idx="415">
                  <c:v>-6.0103480876333304</c:v>
                </c:pt>
                <c:pt idx="416">
                  <c:v>-5.9517303538111097</c:v>
                </c:pt>
                <c:pt idx="417">
                  <c:v>-5.8584589056833298</c:v>
                </c:pt>
                <c:pt idx="418">
                  <c:v>-5.8410687938388897</c:v>
                </c:pt>
                <c:pt idx="419">
                  <c:v>-5.7514142278333296</c:v>
                </c:pt>
                <c:pt idx="420">
                  <c:v>-5.6796007377055604</c:v>
                </c:pt>
                <c:pt idx="421">
                  <c:v>-5.6610946054833304</c:v>
                </c:pt>
                <c:pt idx="422">
                  <c:v>-5.5676913374944403</c:v>
                </c:pt>
                <c:pt idx="423">
                  <c:v>-5.5552389934888904</c:v>
                </c:pt>
                <c:pt idx="424">
                  <c:v>-5.4626264523388901</c:v>
                </c:pt>
                <c:pt idx="425">
                  <c:v>-5.4388765071888896</c:v>
                </c:pt>
                <c:pt idx="426">
                  <c:v>-5.4870225471111098</c:v>
                </c:pt>
                <c:pt idx="427">
                  <c:v>-5.5233271448166699</c:v>
                </c:pt>
                <c:pt idx="428">
                  <c:v>-5.54811536324444</c:v>
                </c:pt>
                <c:pt idx="429">
                  <c:v>-5.45724505696111</c:v>
                </c:pt>
                <c:pt idx="430">
                  <c:v>-5.3882477519499998</c:v>
                </c:pt>
                <c:pt idx="431">
                  <c:v>-5.3166532815722203</c:v>
                </c:pt>
                <c:pt idx="432">
                  <c:v>-5.4020454663222202</c:v>
                </c:pt>
                <c:pt idx="433">
                  <c:v>-5.3775009430500003</c:v>
                </c:pt>
                <c:pt idx="434">
                  <c:v>-5.3681558095722197</c:v>
                </c:pt>
                <c:pt idx="435">
                  <c:v>-5.3192096544055598</c:v>
                </c:pt>
                <c:pt idx="436">
                  <c:v>-5.2385824232888902</c:v>
                </c:pt>
                <c:pt idx="437">
                  <c:v>-5.0520186688833304</c:v>
                </c:pt>
                <c:pt idx="438">
                  <c:v>-5.4042366103277804</c:v>
                </c:pt>
                <c:pt idx="439">
                  <c:v>-5.63363944957222</c:v>
                </c:pt>
                <c:pt idx="440">
                  <c:v>-6.0461686147666702</c:v>
                </c:pt>
                <c:pt idx="441">
                  <c:v>-5.7437038403166696</c:v>
                </c:pt>
                <c:pt idx="442">
                  <c:v>-5.5550464667000004</c:v>
                </c:pt>
                <c:pt idx="443">
                  <c:v>-5.4051614130833299</c:v>
                </c:pt>
                <c:pt idx="444">
                  <c:v>-5.4885185185500003</c:v>
                </c:pt>
                <c:pt idx="445">
                  <c:v>-5.5914264964333302</c:v>
                </c:pt>
                <c:pt idx="446">
                  <c:v>-5.7550182815333297</c:v>
                </c:pt>
                <c:pt idx="447">
                  <c:v>-5.6720469066333301</c:v>
                </c:pt>
                <c:pt idx="448">
                  <c:v>-5.5144319846333296</c:v>
                </c:pt>
                <c:pt idx="449">
                  <c:v>-5.3863679234666701</c:v>
                </c:pt>
                <c:pt idx="450">
                  <c:v>-5.3456276795222202</c:v>
                </c:pt>
                <c:pt idx="451">
                  <c:v>-5.2869902359277798</c:v>
                </c:pt>
                <c:pt idx="452">
                  <c:v>-5.2276466934333303</c:v>
                </c:pt>
                <c:pt idx="453">
                  <c:v>-5.2112316890499999</c:v>
                </c:pt>
                <c:pt idx="454">
                  <c:v>-5.1722194727500002</c:v>
                </c:pt>
                <c:pt idx="455">
                  <c:v>-5.0485849381888901</c:v>
                </c:pt>
                <c:pt idx="456">
                  <c:v>-5.1606126137333304</c:v>
                </c:pt>
                <c:pt idx="457">
                  <c:v>-5.34586816825556</c:v>
                </c:pt>
                <c:pt idx="458">
                  <c:v>-5.4889232289833298</c:v>
                </c:pt>
                <c:pt idx="459">
                  <c:v>-5.5516615806277798</c:v>
                </c:pt>
                <c:pt idx="460">
                  <c:v>-5.5657797736444401</c:v>
                </c:pt>
                <c:pt idx="461">
                  <c:v>-5.6479777372388904</c:v>
                </c:pt>
                <c:pt idx="462">
                  <c:v>-5.6255600013500002</c:v>
                </c:pt>
                <c:pt idx="463">
                  <c:v>-5.54419847848889</c:v>
                </c:pt>
                <c:pt idx="464">
                  <c:v>-5.5632142345222197</c:v>
                </c:pt>
                <c:pt idx="465">
                  <c:v>-5.5456474432666703</c:v>
                </c:pt>
                <c:pt idx="466">
                  <c:v>-5.5099789852000001</c:v>
                </c:pt>
                <c:pt idx="467">
                  <c:v>-5.56095865692778</c:v>
                </c:pt>
                <c:pt idx="468">
                  <c:v>-5.5737264297388904</c:v>
                </c:pt>
                <c:pt idx="469">
                  <c:v>-5.5481176613166703</c:v>
                </c:pt>
                <c:pt idx="470">
                  <c:v>-5.4675526033277801</c:v>
                </c:pt>
                <c:pt idx="471">
                  <c:v>-5.4647170094111104</c:v>
                </c:pt>
                <c:pt idx="472">
                  <c:v>-5.46880212928889</c:v>
                </c:pt>
                <c:pt idx="473">
                  <c:v>-5.5076643337666704</c:v>
                </c:pt>
                <c:pt idx="474">
                  <c:v>-5.5677559237111103</c:v>
                </c:pt>
                <c:pt idx="475">
                  <c:v>-5.3384078923222198</c:v>
                </c:pt>
                <c:pt idx="476">
                  <c:v>-5.2168538281833303</c:v>
                </c:pt>
                <c:pt idx="477">
                  <c:v>-5.1096998836166696</c:v>
                </c:pt>
                <c:pt idx="478">
                  <c:v>-4.9916868695777801</c:v>
                </c:pt>
                <c:pt idx="479">
                  <c:v>-4.8765375614166704</c:v>
                </c:pt>
                <c:pt idx="480">
                  <c:v>-4.8096730002333299</c:v>
                </c:pt>
                <c:pt idx="481">
                  <c:v>-4.6964353359611097</c:v>
                </c:pt>
                <c:pt idx="482">
                  <c:v>-4.5590999909222196</c:v>
                </c:pt>
                <c:pt idx="483">
                  <c:v>-4.5211654992944403</c:v>
                </c:pt>
                <c:pt idx="484">
                  <c:v>-4.5349989847222201</c:v>
                </c:pt>
                <c:pt idx="485">
                  <c:v>-4.5059181763999998</c:v>
                </c:pt>
                <c:pt idx="486">
                  <c:v>-4.4812983528166699</c:v>
                </c:pt>
                <c:pt idx="487">
                  <c:v>-4.3963916730166703</c:v>
                </c:pt>
                <c:pt idx="488">
                  <c:v>-4.17286969329444</c:v>
                </c:pt>
                <c:pt idx="489">
                  <c:v>-4.2792499615111099</c:v>
                </c:pt>
                <c:pt idx="490">
                  <c:v>-4.26580857393333</c:v>
                </c:pt>
                <c:pt idx="491">
                  <c:v>-4.2705325949777801</c:v>
                </c:pt>
                <c:pt idx="492">
                  <c:v>-4.5032654055444397</c:v>
                </c:pt>
                <c:pt idx="493">
                  <c:v>-4.7124986960611102</c:v>
                </c:pt>
                <c:pt idx="494">
                  <c:v>-4.8185037881944401</c:v>
                </c:pt>
                <c:pt idx="495">
                  <c:v>-4.7674691872666699</c:v>
                </c:pt>
                <c:pt idx="496">
                  <c:v>-4.7714582140722204</c:v>
                </c:pt>
                <c:pt idx="497">
                  <c:v>-4.7373204409499996</c:v>
                </c:pt>
                <c:pt idx="498">
                  <c:v>-4.5301357449333297</c:v>
                </c:pt>
                <c:pt idx="499">
                  <c:v>-4.43943327142778</c:v>
                </c:pt>
                <c:pt idx="500">
                  <c:v>-4.0503425268888904</c:v>
                </c:pt>
                <c:pt idx="501">
                  <c:v>-3.5995585083555599</c:v>
                </c:pt>
                <c:pt idx="502">
                  <c:v>-3.3640715638494401</c:v>
                </c:pt>
                <c:pt idx="503">
                  <c:v>-4.0350170388888902</c:v>
                </c:pt>
                <c:pt idx="504">
                  <c:v>-4.55047446795556</c:v>
                </c:pt>
                <c:pt idx="505">
                  <c:v>-4.7955702553944404</c:v>
                </c:pt>
                <c:pt idx="506">
                  <c:v>-4.4910894929166698</c:v>
                </c:pt>
                <c:pt idx="507">
                  <c:v>-4.3373211939722198</c:v>
                </c:pt>
                <c:pt idx="508">
                  <c:v>-4.20456074747222</c:v>
                </c:pt>
                <c:pt idx="509">
                  <c:v>-4.12229399814444</c:v>
                </c:pt>
                <c:pt idx="510">
                  <c:v>-4.0154144063499997</c:v>
                </c:pt>
                <c:pt idx="511">
                  <c:v>-3.9987913243166702</c:v>
                </c:pt>
                <c:pt idx="512">
                  <c:v>-3.8915782742111098</c:v>
                </c:pt>
                <c:pt idx="513">
                  <c:v>-3.8490553379666701</c:v>
                </c:pt>
                <c:pt idx="514">
                  <c:v>-3.99255392511111</c:v>
                </c:pt>
                <c:pt idx="515">
                  <c:v>-4.1235032084444398</c:v>
                </c:pt>
                <c:pt idx="516">
                  <c:v>-4.1660174639277798</c:v>
                </c:pt>
                <c:pt idx="517">
                  <c:v>-4.12135565328889</c:v>
                </c:pt>
                <c:pt idx="518">
                  <c:v>-4.0383519718666703</c:v>
                </c:pt>
                <c:pt idx="519">
                  <c:v>-4.0526074117833302</c:v>
                </c:pt>
                <c:pt idx="520">
                  <c:v>-3.9623170761555602</c:v>
                </c:pt>
                <c:pt idx="521">
                  <c:v>-4.0051587686722199</c:v>
                </c:pt>
                <c:pt idx="522">
                  <c:v>-4.18026413441667</c:v>
                </c:pt>
                <c:pt idx="523">
                  <c:v>-4.3425691771333303</c:v>
                </c:pt>
                <c:pt idx="524">
                  <c:v>-4.4657180848999998</c:v>
                </c:pt>
                <c:pt idx="525">
                  <c:v>-4.6057646719944403</c:v>
                </c:pt>
                <c:pt idx="526">
                  <c:v>-4.7617567033222201</c:v>
                </c:pt>
                <c:pt idx="527">
                  <c:v>-4.6931259198222204</c:v>
                </c:pt>
                <c:pt idx="528">
                  <c:v>-4.5249843140500001</c:v>
                </c:pt>
                <c:pt idx="529">
                  <c:v>-4.22226967596111</c:v>
                </c:pt>
                <c:pt idx="530">
                  <c:v>-4.5508564654277803</c:v>
                </c:pt>
                <c:pt idx="531">
                  <c:v>-4.6672176852055598</c:v>
                </c:pt>
                <c:pt idx="532">
                  <c:v>-4.8574682895444399</c:v>
                </c:pt>
                <c:pt idx="533">
                  <c:v>-4.8331966960555599</c:v>
                </c:pt>
                <c:pt idx="534">
                  <c:v>-4.9035335320888898</c:v>
                </c:pt>
                <c:pt idx="535">
                  <c:v>-5.1040462905277799</c:v>
                </c:pt>
                <c:pt idx="536">
                  <c:v>-4.7308164831388897</c:v>
                </c:pt>
                <c:pt idx="537">
                  <c:v>-4.5213782024666704</c:v>
                </c:pt>
                <c:pt idx="538">
                  <c:v>-4.3529084138444398</c:v>
                </c:pt>
                <c:pt idx="539">
                  <c:v>-4.3949071617888897</c:v>
                </c:pt>
                <c:pt idx="540">
                  <c:v>-4.4007988773055597</c:v>
                </c:pt>
                <c:pt idx="541">
                  <c:v>-4.2734037323555603</c:v>
                </c:pt>
                <c:pt idx="542">
                  <c:v>-4.0588682359166697</c:v>
                </c:pt>
                <c:pt idx="543">
                  <c:v>-3.5478047993222201</c:v>
                </c:pt>
                <c:pt idx="544">
                  <c:v>-3.9839162908655599</c:v>
                </c:pt>
                <c:pt idx="545">
                  <c:v>-4.08056833063333</c:v>
                </c:pt>
                <c:pt idx="546">
                  <c:v>-4.0590325305166699</c:v>
                </c:pt>
                <c:pt idx="547">
                  <c:v>-3.9869474095277799</c:v>
                </c:pt>
                <c:pt idx="548">
                  <c:v>-4.0070208083444401</c:v>
                </c:pt>
                <c:pt idx="549">
                  <c:v>-3.7807404681166701</c:v>
                </c:pt>
                <c:pt idx="550">
                  <c:v>-3.50705541612222</c:v>
                </c:pt>
                <c:pt idx="551">
                  <c:v>-3.18321639613333</c:v>
                </c:pt>
                <c:pt idx="552">
                  <c:v>-3.5196413877494401</c:v>
                </c:pt>
                <c:pt idx="553">
                  <c:v>-3.68517931364444</c:v>
                </c:pt>
                <c:pt idx="554">
                  <c:v>-3.8732694699722199</c:v>
                </c:pt>
                <c:pt idx="555">
                  <c:v>-4.0710345717555603</c:v>
                </c:pt>
                <c:pt idx="556">
                  <c:v>-5.3213803006666698</c:v>
                </c:pt>
                <c:pt idx="557">
                  <c:v>-3.8341334005666701</c:v>
                </c:pt>
                <c:pt idx="558">
                  <c:v>-3.26993726677222</c:v>
                </c:pt>
                <c:pt idx="559">
                  <c:v>-2.9502590744199999</c:v>
                </c:pt>
                <c:pt idx="560">
                  <c:v>-2.99614099852278</c:v>
                </c:pt>
                <c:pt idx="561">
                  <c:v>-2.8896551499722198</c:v>
                </c:pt>
                <c:pt idx="562">
                  <c:v>-2.7875201546666699</c:v>
                </c:pt>
                <c:pt idx="563">
                  <c:v>-2.5975681570688902</c:v>
                </c:pt>
                <c:pt idx="564">
                  <c:v>-2.6228927612472202</c:v>
                </c:pt>
                <c:pt idx="565">
                  <c:v>-2.617660216745</c:v>
                </c:pt>
                <c:pt idx="566">
                  <c:v>-2.5719696856311098</c:v>
                </c:pt>
                <c:pt idx="567">
                  <c:v>-2.41569726566056</c:v>
                </c:pt>
                <c:pt idx="568">
                  <c:v>-2.2280946637934802</c:v>
                </c:pt>
                <c:pt idx="569">
                  <c:v>-2.1512819022437202</c:v>
                </c:pt>
                <c:pt idx="570">
                  <c:v>-2.0349964830101701</c:v>
                </c:pt>
                <c:pt idx="571">
                  <c:v>-2.00848227479411</c:v>
                </c:pt>
                <c:pt idx="572">
                  <c:v>-1.0192667927555601</c:v>
                </c:pt>
                <c:pt idx="573">
                  <c:v>-2.46781978927</c:v>
                </c:pt>
                <c:pt idx="574">
                  <c:v>-3.1114266538972202</c:v>
                </c:pt>
                <c:pt idx="575">
                  <c:v>-3.39029055997222</c:v>
                </c:pt>
                <c:pt idx="576">
                  <c:v>-3.25788479211444</c:v>
                </c:pt>
                <c:pt idx="577">
                  <c:v>-3.4285380698166699</c:v>
                </c:pt>
                <c:pt idx="578">
                  <c:v>-3.16815829252667</c:v>
                </c:pt>
                <c:pt idx="579">
                  <c:v>-3.0909897091511098</c:v>
                </c:pt>
                <c:pt idx="580">
                  <c:v>-3.06998587031444</c:v>
                </c:pt>
                <c:pt idx="581">
                  <c:v>-3.019215537125</c:v>
                </c:pt>
                <c:pt idx="582">
                  <c:v>-2.9089011668050002</c:v>
                </c:pt>
                <c:pt idx="583">
                  <c:v>-3.17863073228389</c:v>
                </c:pt>
                <c:pt idx="584">
                  <c:v>-3.3042845759666699</c:v>
                </c:pt>
                <c:pt idx="585">
                  <c:v>-3.5489690806166698</c:v>
                </c:pt>
                <c:pt idx="586">
                  <c:v>-3.7914020384999998</c:v>
                </c:pt>
                <c:pt idx="587">
                  <c:v>-4.4826780915388902</c:v>
                </c:pt>
                <c:pt idx="588">
                  <c:v>-3.9614385107888901</c:v>
                </c:pt>
                <c:pt idx="589">
                  <c:v>-3.9240600155944398</c:v>
                </c:pt>
                <c:pt idx="590">
                  <c:v>-3.90681921163889</c:v>
                </c:pt>
                <c:pt idx="591">
                  <c:v>-3.8218939061388899</c:v>
                </c:pt>
                <c:pt idx="592">
                  <c:v>-3.8090162636999998</c:v>
                </c:pt>
                <c:pt idx="593">
                  <c:v>-3.6398348905166702</c:v>
                </c:pt>
                <c:pt idx="594">
                  <c:v>-3.4480245140055601</c:v>
                </c:pt>
                <c:pt idx="595">
                  <c:v>-3.32212033267778</c:v>
                </c:pt>
                <c:pt idx="596">
                  <c:v>-3.1769480569672202</c:v>
                </c:pt>
                <c:pt idx="597">
                  <c:v>-2.8856633242444398</c:v>
                </c:pt>
                <c:pt idx="598">
                  <c:v>-3.0603540148094401</c:v>
                </c:pt>
                <c:pt idx="599">
                  <c:v>-3.0818799049338899</c:v>
                </c:pt>
                <c:pt idx="600">
                  <c:v>-3.1838743332922199</c:v>
                </c:pt>
                <c:pt idx="601">
                  <c:v>-3.3955153228222201</c:v>
                </c:pt>
                <c:pt idx="602">
                  <c:v>-3.4900981745444399</c:v>
                </c:pt>
                <c:pt idx="603">
                  <c:v>-3.7612148174611102</c:v>
                </c:pt>
                <c:pt idx="604">
                  <c:v>-3.9545598391666701</c:v>
                </c:pt>
                <c:pt idx="605">
                  <c:v>-4.0992331412611103</c:v>
                </c:pt>
                <c:pt idx="606">
                  <c:v>-4.1443433859444401</c:v>
                </c:pt>
                <c:pt idx="607">
                  <c:v>-4.2834744943500001</c:v>
                </c:pt>
                <c:pt idx="608">
                  <c:v>-4.3748701040722198</c:v>
                </c:pt>
                <c:pt idx="609">
                  <c:v>-4.3026114155055604</c:v>
                </c:pt>
                <c:pt idx="610">
                  <c:v>-4.3711298705777804</c:v>
                </c:pt>
                <c:pt idx="611">
                  <c:v>-4.1668535760111096</c:v>
                </c:pt>
                <c:pt idx="612">
                  <c:v>-3.9181175523166698</c:v>
                </c:pt>
                <c:pt idx="613">
                  <c:v>-3.6385866166888898</c:v>
                </c:pt>
                <c:pt idx="614">
                  <c:v>-4.0647679217999997</c:v>
                </c:pt>
                <c:pt idx="615">
                  <c:v>-4.4276148942166698</c:v>
                </c:pt>
                <c:pt idx="616">
                  <c:v>-4.33843153805</c:v>
                </c:pt>
                <c:pt idx="617">
                  <c:v>-3.9911031599555602</c:v>
                </c:pt>
                <c:pt idx="618">
                  <c:v>-3.05713066180556</c:v>
                </c:pt>
                <c:pt idx="619">
                  <c:v>-3.9876841240944398</c:v>
                </c:pt>
                <c:pt idx="620">
                  <c:v>-4.1668264177000003</c:v>
                </c:pt>
                <c:pt idx="621">
                  <c:v>-4.3708329463666704</c:v>
                </c:pt>
                <c:pt idx="622">
                  <c:v>-4.4591118311333302</c:v>
                </c:pt>
                <c:pt idx="623">
                  <c:v>-4.56171819339444</c:v>
                </c:pt>
                <c:pt idx="624">
                  <c:v>-4.5771839625888902</c:v>
                </c:pt>
                <c:pt idx="625">
                  <c:v>-4.5004392202555596</c:v>
                </c:pt>
                <c:pt idx="626">
                  <c:v>-4.3941892875833304</c:v>
                </c:pt>
                <c:pt idx="627">
                  <c:v>-4.5279297125333304</c:v>
                </c:pt>
                <c:pt idx="628">
                  <c:v>-4.67712031759444</c:v>
                </c:pt>
                <c:pt idx="629">
                  <c:v>-4.8596013062222196</c:v>
                </c:pt>
                <c:pt idx="630">
                  <c:v>-4.8175995930944397</c:v>
                </c:pt>
                <c:pt idx="631">
                  <c:v>-4.8309953537777801</c:v>
                </c:pt>
                <c:pt idx="632">
                  <c:v>-4.9598404976222197</c:v>
                </c:pt>
                <c:pt idx="633">
                  <c:v>-4.82415253934444</c:v>
                </c:pt>
                <c:pt idx="634">
                  <c:v>-4.8142463924944403</c:v>
                </c:pt>
                <c:pt idx="635">
                  <c:v>-4.9768125560722201</c:v>
                </c:pt>
                <c:pt idx="636">
                  <c:v>-4.7263480054277798</c:v>
                </c:pt>
                <c:pt idx="637">
                  <c:v>-4.6424694682833296</c:v>
                </c:pt>
                <c:pt idx="638">
                  <c:v>-4.6861869202055599</c:v>
                </c:pt>
                <c:pt idx="639">
                  <c:v>-4.3913794709555596</c:v>
                </c:pt>
                <c:pt idx="640">
                  <c:v>-4.1831249260666699</c:v>
                </c:pt>
                <c:pt idx="641">
                  <c:v>-4.1652059701555597</c:v>
                </c:pt>
                <c:pt idx="642">
                  <c:v>-4.1877528426666704</c:v>
                </c:pt>
                <c:pt idx="643">
                  <c:v>-4.4557143479444399</c:v>
                </c:pt>
                <c:pt idx="644">
                  <c:v>-3.9527940965944399</c:v>
                </c:pt>
                <c:pt idx="645">
                  <c:v>-3.5724594975277801</c:v>
                </c:pt>
                <c:pt idx="646">
                  <c:v>-3.5306934414388902</c:v>
                </c:pt>
                <c:pt idx="647">
                  <c:v>-3.8765681219388899</c:v>
                </c:pt>
                <c:pt idx="648">
                  <c:v>-4.0193039849222201</c:v>
                </c:pt>
                <c:pt idx="649">
                  <c:v>-4.20314075561111</c:v>
                </c:pt>
                <c:pt idx="650">
                  <c:v>-4.42710799435</c:v>
                </c:pt>
                <c:pt idx="651">
                  <c:v>-4.9226562621944403</c:v>
                </c:pt>
                <c:pt idx="652">
                  <c:v>-4.57660383453333</c:v>
                </c:pt>
                <c:pt idx="653">
                  <c:v>-4.57178391837778</c:v>
                </c:pt>
                <c:pt idx="654">
                  <c:v>-4.5465234213666701</c:v>
                </c:pt>
                <c:pt idx="655">
                  <c:v>-4.6604664429499998</c:v>
                </c:pt>
                <c:pt idx="656">
                  <c:v>-4.7652192801722197</c:v>
                </c:pt>
                <c:pt idx="657">
                  <c:v>-4.8405096039555602</c:v>
                </c:pt>
                <c:pt idx="658">
                  <c:v>-4.8193624219277797</c:v>
                </c:pt>
                <c:pt idx="659">
                  <c:v>-4.89298534959444</c:v>
                </c:pt>
                <c:pt idx="660">
                  <c:v>-4.9179924821055598</c:v>
                </c:pt>
                <c:pt idx="661">
                  <c:v>-4.62704417525</c:v>
                </c:pt>
                <c:pt idx="662">
                  <c:v>-4.4154293942000002</c:v>
                </c:pt>
                <c:pt idx="663">
                  <c:v>-4.3252373846166696</c:v>
                </c:pt>
                <c:pt idx="664">
                  <c:v>-4.2195532665777797</c:v>
                </c:pt>
                <c:pt idx="665">
                  <c:v>-4.1153618233388896</c:v>
                </c:pt>
                <c:pt idx="666">
                  <c:v>-4.0150848091222198</c:v>
                </c:pt>
                <c:pt idx="667">
                  <c:v>-3.8692190434777798</c:v>
                </c:pt>
                <c:pt idx="668">
                  <c:v>-3.8130508818500002</c:v>
                </c:pt>
                <c:pt idx="669">
                  <c:v>-3.8715858815777802</c:v>
                </c:pt>
                <c:pt idx="670">
                  <c:v>-3.7610797987</c:v>
                </c:pt>
                <c:pt idx="671">
                  <c:v>-3.96827212913889</c:v>
                </c:pt>
                <c:pt idx="672">
                  <c:v>-4.1966906998833302</c:v>
                </c:pt>
                <c:pt idx="673">
                  <c:v>-4.3102869247055597</c:v>
                </c:pt>
                <c:pt idx="674">
                  <c:v>-4.1270576402222199</c:v>
                </c:pt>
                <c:pt idx="675">
                  <c:v>-4.07386394936667</c:v>
                </c:pt>
                <c:pt idx="676">
                  <c:v>-3.9660277064444398</c:v>
                </c:pt>
                <c:pt idx="677">
                  <c:v>-3.8819171171666702</c:v>
                </c:pt>
                <c:pt idx="678">
                  <c:v>-3.4725724810555598</c:v>
                </c:pt>
                <c:pt idx="679">
                  <c:v>-3.9641865380722199</c:v>
                </c:pt>
                <c:pt idx="680">
                  <c:v>-4.1284443480277799</c:v>
                </c:pt>
                <c:pt idx="681">
                  <c:v>-4.2712870465833301</c:v>
                </c:pt>
                <c:pt idx="682">
                  <c:v>-4.3711657331444398</c:v>
                </c:pt>
                <c:pt idx="683">
                  <c:v>-4.5282849921888904</c:v>
                </c:pt>
                <c:pt idx="684">
                  <c:v>-4.6228772829666704</c:v>
                </c:pt>
                <c:pt idx="685">
                  <c:v>-4.7068325807555604</c:v>
                </c:pt>
                <c:pt idx="686">
                  <c:v>-4.8758529337277796</c:v>
                </c:pt>
                <c:pt idx="687">
                  <c:v>-4.7593895931833297</c:v>
                </c:pt>
                <c:pt idx="688">
                  <c:v>-4.63846437426667</c:v>
                </c:pt>
                <c:pt idx="689">
                  <c:v>-4.5751423682277803</c:v>
                </c:pt>
                <c:pt idx="690">
                  <c:v>-4.4611669253388904</c:v>
                </c:pt>
                <c:pt idx="691">
                  <c:v>-4.290851076</c:v>
                </c:pt>
                <c:pt idx="692">
                  <c:v>-4.19378668623333</c:v>
                </c:pt>
                <c:pt idx="693">
                  <c:v>-4.1852356743166697</c:v>
                </c:pt>
                <c:pt idx="694">
                  <c:v>-4.1342844970111097</c:v>
                </c:pt>
                <c:pt idx="695">
                  <c:v>-4.1686133343777803</c:v>
                </c:pt>
                <c:pt idx="696">
                  <c:v>-4.3905381951111098</c:v>
                </c:pt>
                <c:pt idx="697">
                  <c:v>-4.49399791711667</c:v>
                </c:pt>
                <c:pt idx="698">
                  <c:v>-4.5962967600500004</c:v>
                </c:pt>
                <c:pt idx="699">
                  <c:v>-4.70211323312222</c:v>
                </c:pt>
                <c:pt idx="700">
                  <c:v>-5.03884641992778</c:v>
                </c:pt>
                <c:pt idx="701">
                  <c:v>-4.7468695515166699</c:v>
                </c:pt>
                <c:pt idx="702">
                  <c:v>-4.67319405277222</c:v>
                </c:pt>
                <c:pt idx="703">
                  <c:v>-4.6787955284500002</c:v>
                </c:pt>
                <c:pt idx="704">
                  <c:v>-4.54791146413333</c:v>
                </c:pt>
                <c:pt idx="705">
                  <c:v>-4.4525561897055601</c:v>
                </c:pt>
                <c:pt idx="706">
                  <c:v>-4.3835010140611104</c:v>
                </c:pt>
                <c:pt idx="707">
                  <c:v>-4.24542007234444</c:v>
                </c:pt>
                <c:pt idx="708">
                  <c:v>-3.9959298891277801</c:v>
                </c:pt>
                <c:pt idx="709">
                  <c:v>-4.1575044269222197</c:v>
                </c:pt>
                <c:pt idx="710">
                  <c:v>-4.37610686561111</c:v>
                </c:pt>
                <c:pt idx="711">
                  <c:v>-4.6071480463833296</c:v>
                </c:pt>
                <c:pt idx="712">
                  <c:v>-4.4880441173388901</c:v>
                </c:pt>
                <c:pt idx="713">
                  <c:v>-4.4541357646222197</c:v>
                </c:pt>
                <c:pt idx="714">
                  <c:v>-4.3964605239722196</c:v>
                </c:pt>
                <c:pt idx="715">
                  <c:v>-4.7094424501111103</c:v>
                </c:pt>
                <c:pt idx="716">
                  <c:v>-4.9495373979944404</c:v>
                </c:pt>
                <c:pt idx="717">
                  <c:v>-5.0721829853888902</c:v>
                </c:pt>
                <c:pt idx="718">
                  <c:v>-4.9694392565722199</c:v>
                </c:pt>
                <c:pt idx="719">
                  <c:v>-5.00232241653889</c:v>
                </c:pt>
                <c:pt idx="720">
                  <c:v>-4.9297715303666703</c:v>
                </c:pt>
                <c:pt idx="721">
                  <c:v>-4.69383335496111</c:v>
                </c:pt>
                <c:pt idx="722">
                  <c:v>-4.4400424580333304</c:v>
                </c:pt>
                <c:pt idx="723">
                  <c:v>-4.4554788893166704</c:v>
                </c:pt>
                <c:pt idx="724">
                  <c:v>-4.42027061257222</c:v>
                </c:pt>
                <c:pt idx="725">
                  <c:v>-4.3477939390722202</c:v>
                </c:pt>
                <c:pt idx="726">
                  <c:v>-4.3790503152222202</c:v>
                </c:pt>
                <c:pt idx="727">
                  <c:v>-4.3008027761444403</c:v>
                </c:pt>
                <c:pt idx="728">
                  <c:v>-4.3189181957166696</c:v>
                </c:pt>
                <c:pt idx="729">
                  <c:v>-4.60663984867778</c:v>
                </c:pt>
                <c:pt idx="730">
                  <c:v>-4.8078035797999998</c:v>
                </c:pt>
                <c:pt idx="731">
                  <c:v>-4.85493445015556</c:v>
                </c:pt>
                <c:pt idx="732">
                  <c:v>-4.7853716244222202</c:v>
                </c:pt>
                <c:pt idx="733">
                  <c:v>-4.7369988108055603</c:v>
                </c:pt>
                <c:pt idx="734">
                  <c:v>-4.7576121201277797</c:v>
                </c:pt>
                <c:pt idx="735">
                  <c:v>-4.8252516698444401</c:v>
                </c:pt>
                <c:pt idx="736">
                  <c:v>-5.0025048335388904</c:v>
                </c:pt>
                <c:pt idx="737">
                  <c:v>-4.9389368370722204</c:v>
                </c:pt>
                <c:pt idx="738">
                  <c:v>-4.9095493024777799</c:v>
                </c:pt>
                <c:pt idx="739">
                  <c:v>-4.8980661961333301</c:v>
                </c:pt>
                <c:pt idx="740">
                  <c:v>-4.8487762322611099</c:v>
                </c:pt>
                <c:pt idx="741">
                  <c:v>-4.9311193202722201</c:v>
                </c:pt>
                <c:pt idx="742">
                  <c:v>-5.4950053382222199</c:v>
                </c:pt>
                <c:pt idx="743">
                  <c:v>-4.6861683384555599</c:v>
                </c:pt>
                <c:pt idx="744">
                  <c:v>-4.3571734013333296</c:v>
                </c:pt>
                <c:pt idx="745">
                  <c:v>-4.1317061398888901</c:v>
                </c:pt>
                <c:pt idx="746">
                  <c:v>-4.1881697485333298</c:v>
                </c:pt>
                <c:pt idx="747">
                  <c:v>-4.1052603426333301</c:v>
                </c:pt>
                <c:pt idx="748">
                  <c:v>-4.0775828108833299</c:v>
                </c:pt>
                <c:pt idx="749">
                  <c:v>-4.0182594473000002</c:v>
                </c:pt>
                <c:pt idx="750">
                  <c:v>-3.9364273617999999</c:v>
                </c:pt>
                <c:pt idx="751">
                  <c:v>-3.6963175723333301</c:v>
                </c:pt>
                <c:pt idx="752">
                  <c:v>-3.3137598271444402</c:v>
                </c:pt>
                <c:pt idx="753">
                  <c:v>-3.3899307965999999</c:v>
                </c:pt>
                <c:pt idx="754">
                  <c:v>-3.4922989867666701</c:v>
                </c:pt>
                <c:pt idx="755">
                  <c:v>-3.4544334991666701</c:v>
                </c:pt>
                <c:pt idx="756">
                  <c:v>-3.8272716228111099</c:v>
                </c:pt>
                <c:pt idx="757">
                  <c:v>-4.2224074044555602</c:v>
                </c:pt>
                <c:pt idx="758">
                  <c:v>-4.1624182675555597</c:v>
                </c:pt>
                <c:pt idx="759">
                  <c:v>-3.9094853649166699</c:v>
                </c:pt>
                <c:pt idx="760">
                  <c:v>-3.4935519153222199</c:v>
                </c:pt>
                <c:pt idx="761">
                  <c:v>-3.86359413427222</c:v>
                </c:pt>
                <c:pt idx="762">
                  <c:v>-4.0144278647166702</c:v>
                </c:pt>
                <c:pt idx="763">
                  <c:v>-4.0168311538111103</c:v>
                </c:pt>
                <c:pt idx="764">
                  <c:v>-3.8728180332722202</c:v>
                </c:pt>
                <c:pt idx="765">
                  <c:v>-3.8830013839944399</c:v>
                </c:pt>
                <c:pt idx="766">
                  <c:v>-3.5921414165722201</c:v>
                </c:pt>
                <c:pt idx="767">
                  <c:v>-3.1486948130116699</c:v>
                </c:pt>
                <c:pt idx="768">
                  <c:v>-2.82933804625833</c:v>
                </c:pt>
                <c:pt idx="769">
                  <c:v>-3.1478260443638901</c:v>
                </c:pt>
                <c:pt idx="770">
                  <c:v>-3.6101045863666701</c:v>
                </c:pt>
                <c:pt idx="771">
                  <c:v>-2.97758781379056</c:v>
                </c:pt>
                <c:pt idx="772">
                  <c:v>-2.6152449812161098</c:v>
                </c:pt>
                <c:pt idx="773">
                  <c:v>-2.7129984066450001</c:v>
                </c:pt>
                <c:pt idx="774">
                  <c:v>-2.8159582133894401</c:v>
                </c:pt>
                <c:pt idx="775">
                  <c:v>-2.9702267117222201</c:v>
                </c:pt>
                <c:pt idx="776">
                  <c:v>-3.19537320417778</c:v>
                </c:pt>
                <c:pt idx="777">
                  <c:v>-3.5103661069833301</c:v>
                </c:pt>
                <c:pt idx="778">
                  <c:v>-3.2511696763938902</c:v>
                </c:pt>
                <c:pt idx="779">
                  <c:v>-3.1213164878261099</c:v>
                </c:pt>
                <c:pt idx="780">
                  <c:v>-3.1230368624244398</c:v>
                </c:pt>
                <c:pt idx="781">
                  <c:v>-3.17204874629389</c:v>
                </c:pt>
                <c:pt idx="782">
                  <c:v>-3.1440613600999998</c:v>
                </c:pt>
                <c:pt idx="783">
                  <c:v>-3.3923807755233302</c:v>
                </c:pt>
                <c:pt idx="784">
                  <c:v>-3.7241573964166701</c:v>
                </c:pt>
                <c:pt idx="785">
                  <c:v>-3.57696361067778</c:v>
                </c:pt>
                <c:pt idx="786">
                  <c:v>-3.2431159198038899</c:v>
                </c:pt>
                <c:pt idx="787">
                  <c:v>-2.9886069123361101</c:v>
                </c:pt>
                <c:pt idx="788">
                  <c:v>-2.8891441424994402</c:v>
                </c:pt>
                <c:pt idx="789">
                  <c:v>-2.6683416211500002</c:v>
                </c:pt>
                <c:pt idx="790">
                  <c:v>-2.7340500521794402</c:v>
                </c:pt>
                <c:pt idx="791">
                  <c:v>-2.8019592119749999</c:v>
                </c:pt>
                <c:pt idx="792">
                  <c:v>-2.6204010808705598</c:v>
                </c:pt>
                <c:pt idx="793">
                  <c:v>-2.3527416212955599</c:v>
                </c:pt>
                <c:pt idx="794">
                  <c:v>-2.1480139998455599</c:v>
                </c:pt>
                <c:pt idx="795">
                  <c:v>-2.1626651021583299</c:v>
                </c:pt>
                <c:pt idx="796">
                  <c:v>-2.0406335256491701</c:v>
                </c:pt>
                <c:pt idx="797">
                  <c:v>-2.0364728965258299</c:v>
                </c:pt>
                <c:pt idx="798">
                  <c:v>-1.9570799160866099</c:v>
                </c:pt>
                <c:pt idx="799">
                  <c:v>-2.2272594321467101</c:v>
                </c:pt>
                <c:pt idx="800">
                  <c:v>-2.4586413563372198</c:v>
                </c:pt>
                <c:pt idx="801">
                  <c:v>-2.44993844861611</c:v>
                </c:pt>
                <c:pt idx="802">
                  <c:v>-2.5181520411138898</c:v>
                </c:pt>
                <c:pt idx="803">
                  <c:v>-2.3161816474816099</c:v>
                </c:pt>
                <c:pt idx="804">
                  <c:v>-2.1204556870084201</c:v>
                </c:pt>
                <c:pt idx="805">
                  <c:v>-2.0407435582142801</c:v>
                </c:pt>
                <c:pt idx="806">
                  <c:v>-2.08259171642311</c:v>
                </c:pt>
                <c:pt idx="807">
                  <c:v>-2.0809953454547201</c:v>
                </c:pt>
                <c:pt idx="808">
                  <c:v>-1.96467085731725</c:v>
                </c:pt>
                <c:pt idx="809">
                  <c:v>-1.9324082412797801</c:v>
                </c:pt>
                <c:pt idx="810">
                  <c:v>-1.93821358738878</c:v>
                </c:pt>
                <c:pt idx="811">
                  <c:v>-2.0057132216617202</c:v>
                </c:pt>
                <c:pt idx="812">
                  <c:v>-1.9311430306248301</c:v>
                </c:pt>
                <c:pt idx="813">
                  <c:v>-1.85516220421667</c:v>
                </c:pt>
                <c:pt idx="814">
                  <c:v>-1.8610611618347801</c:v>
                </c:pt>
                <c:pt idx="815">
                  <c:v>-2.0586992864266702</c:v>
                </c:pt>
                <c:pt idx="816">
                  <c:v>-1.69618906141488</c:v>
                </c:pt>
                <c:pt idx="817">
                  <c:v>-1.3238430495660201</c:v>
                </c:pt>
                <c:pt idx="818">
                  <c:v>-0.94175718923172802</c:v>
                </c:pt>
                <c:pt idx="819">
                  <c:v>6.83289698613333E-2</c:v>
                </c:pt>
                <c:pt idx="820">
                  <c:v>-0.70857267385688205</c:v>
                </c:pt>
                <c:pt idx="821">
                  <c:v>-0.79846578431985205</c:v>
                </c:pt>
                <c:pt idx="822">
                  <c:v>-0.72341076242358204</c:v>
                </c:pt>
                <c:pt idx="823">
                  <c:v>-0.72529717569921703</c:v>
                </c:pt>
                <c:pt idx="824">
                  <c:v>-0.87427479592295998</c:v>
                </c:pt>
                <c:pt idx="825">
                  <c:v>-0.80945543316454205</c:v>
                </c:pt>
                <c:pt idx="826">
                  <c:v>-0.44377277767858803</c:v>
                </c:pt>
                <c:pt idx="827">
                  <c:v>-0.47075883085030601</c:v>
                </c:pt>
                <c:pt idx="828">
                  <c:v>-0.73206485262433296</c:v>
                </c:pt>
                <c:pt idx="829">
                  <c:v>-0.615364442789604</c:v>
                </c:pt>
                <c:pt idx="830">
                  <c:v>-0.28729627170970801</c:v>
                </c:pt>
                <c:pt idx="831">
                  <c:v>-0.59447428454492002</c:v>
                </c:pt>
                <c:pt idx="832">
                  <c:v>-0.860008091892841</c:v>
                </c:pt>
                <c:pt idx="833">
                  <c:v>-0.62867218920935597</c:v>
                </c:pt>
                <c:pt idx="834">
                  <c:v>-0.51155938372659804</c:v>
                </c:pt>
                <c:pt idx="835">
                  <c:v>-0.80919573106303899</c:v>
                </c:pt>
                <c:pt idx="836">
                  <c:v>-0.98667846407106097</c:v>
                </c:pt>
                <c:pt idx="837">
                  <c:v>-0.99849480082057296</c:v>
                </c:pt>
                <c:pt idx="838">
                  <c:v>-0.96793655424459302</c:v>
                </c:pt>
                <c:pt idx="839">
                  <c:v>-0.91641465876793304</c:v>
                </c:pt>
                <c:pt idx="840">
                  <c:v>-0.90601435310428302</c:v>
                </c:pt>
                <c:pt idx="841">
                  <c:v>-0.97012746475991296</c:v>
                </c:pt>
                <c:pt idx="842">
                  <c:v>-0.88333656419962303</c:v>
                </c:pt>
                <c:pt idx="843">
                  <c:v>-0.68021064216889904</c:v>
                </c:pt>
                <c:pt idx="844">
                  <c:v>-0.39543640480428799</c:v>
                </c:pt>
                <c:pt idx="845">
                  <c:v>7.2706118329750005E-2</c:v>
                </c:pt>
                <c:pt idx="846">
                  <c:v>0.18466282478565699</c:v>
                </c:pt>
                <c:pt idx="847">
                  <c:v>0.40792373155658901</c:v>
                </c:pt>
                <c:pt idx="848">
                  <c:v>0.16144956388503101</c:v>
                </c:pt>
                <c:pt idx="849">
                  <c:v>0.108076827585531</c:v>
                </c:pt>
                <c:pt idx="850">
                  <c:v>0.180104235748</c:v>
                </c:pt>
                <c:pt idx="851">
                  <c:v>-0.10394384666126701</c:v>
                </c:pt>
                <c:pt idx="852">
                  <c:v>-0.365812826223889</c:v>
                </c:pt>
                <c:pt idx="853">
                  <c:v>-0.52087992460600596</c:v>
                </c:pt>
                <c:pt idx="854">
                  <c:v>-0.70694161089109597</c:v>
                </c:pt>
                <c:pt idx="855">
                  <c:v>-0.87954903793628902</c:v>
                </c:pt>
                <c:pt idx="856">
                  <c:v>-1.1878127576765001</c:v>
                </c:pt>
                <c:pt idx="857">
                  <c:v>-0.90761346874562199</c:v>
                </c:pt>
                <c:pt idx="858">
                  <c:v>-0.84364869476031301</c:v>
                </c:pt>
                <c:pt idx="859">
                  <c:v>-0.91961194612362696</c:v>
                </c:pt>
                <c:pt idx="860">
                  <c:v>-0.77661465498392201</c:v>
                </c:pt>
                <c:pt idx="861">
                  <c:v>0.101357710285862</c:v>
                </c:pt>
                <c:pt idx="862">
                  <c:v>0.37790166138940201</c:v>
                </c:pt>
                <c:pt idx="863">
                  <c:v>0.72056023491869403</c:v>
                </c:pt>
                <c:pt idx="864">
                  <c:v>-2.9848022322005601E-2</c:v>
                </c:pt>
                <c:pt idx="865">
                  <c:v>-0.56658394170521398</c:v>
                </c:pt>
                <c:pt idx="866">
                  <c:v>-0.46859024322187798</c:v>
                </c:pt>
                <c:pt idx="867">
                  <c:v>-0.44606740882564</c:v>
                </c:pt>
                <c:pt idx="868">
                  <c:v>-0.59303977528031104</c:v>
                </c:pt>
                <c:pt idx="869">
                  <c:v>-0.76216781515994902</c:v>
                </c:pt>
                <c:pt idx="870">
                  <c:v>-1.1506822727936501</c:v>
                </c:pt>
                <c:pt idx="871">
                  <c:v>-1.02428303043267</c:v>
                </c:pt>
                <c:pt idx="872">
                  <c:v>-0.498297341704529</c:v>
                </c:pt>
                <c:pt idx="873">
                  <c:v>-0.30388686421598299</c:v>
                </c:pt>
                <c:pt idx="874">
                  <c:v>-1.20426554435111E-2</c:v>
                </c:pt>
                <c:pt idx="875">
                  <c:v>4.39376714088828E-2</c:v>
                </c:pt>
                <c:pt idx="876">
                  <c:v>0.184650878015958</c:v>
                </c:pt>
                <c:pt idx="877">
                  <c:v>2.9297971409023901E-2</c:v>
                </c:pt>
                <c:pt idx="878">
                  <c:v>-0.199481917955943</c:v>
                </c:pt>
                <c:pt idx="879">
                  <c:v>-0.67171238799658906</c:v>
                </c:pt>
                <c:pt idx="880">
                  <c:v>-0.88346483536887299</c:v>
                </c:pt>
                <c:pt idx="881">
                  <c:v>-1.14651804626947</c:v>
                </c:pt>
                <c:pt idx="882">
                  <c:v>-1.2264364221830799</c:v>
                </c:pt>
                <c:pt idx="883">
                  <c:v>-1.18390127887426</c:v>
                </c:pt>
                <c:pt idx="884">
                  <c:v>-1.0167756960727801</c:v>
                </c:pt>
                <c:pt idx="885">
                  <c:v>-0.703535967895077</c:v>
                </c:pt>
                <c:pt idx="886">
                  <c:v>-0.79716996175598298</c:v>
                </c:pt>
                <c:pt idx="887">
                  <c:v>-1.01973842528487</c:v>
                </c:pt>
                <c:pt idx="888">
                  <c:v>-0.99162017930336099</c:v>
                </c:pt>
                <c:pt idx="889">
                  <c:v>-1.45108958630556</c:v>
                </c:pt>
                <c:pt idx="890">
                  <c:v>-0.68303419519779396</c:v>
                </c:pt>
                <c:pt idx="891">
                  <c:v>-0.26425797113114402</c:v>
                </c:pt>
                <c:pt idx="892">
                  <c:v>-0.20130541158732901</c:v>
                </c:pt>
                <c:pt idx="893">
                  <c:v>-9.936858436861E-2</c:v>
                </c:pt>
                <c:pt idx="894">
                  <c:v>-0.246902077811569</c:v>
                </c:pt>
                <c:pt idx="895">
                  <c:v>-0.29270116812658498</c:v>
                </c:pt>
                <c:pt idx="896">
                  <c:v>-0.238603063093904</c:v>
                </c:pt>
                <c:pt idx="897">
                  <c:v>-0.45906663683015603</c:v>
                </c:pt>
                <c:pt idx="898">
                  <c:v>-0.665307380256696</c:v>
                </c:pt>
                <c:pt idx="899">
                  <c:v>-0.88336141521181599</c:v>
                </c:pt>
                <c:pt idx="900">
                  <c:v>-1.3786855243001701</c:v>
                </c:pt>
                <c:pt idx="901">
                  <c:v>-0.98814583133198297</c:v>
                </c:pt>
                <c:pt idx="902">
                  <c:v>-0.83822644146089098</c:v>
                </c:pt>
                <c:pt idx="903">
                  <c:v>-0.44107093788606899</c:v>
                </c:pt>
                <c:pt idx="904">
                  <c:v>-0.16410188781370399</c:v>
                </c:pt>
                <c:pt idx="905">
                  <c:v>-0.37400350520643999</c:v>
                </c:pt>
                <c:pt idx="906">
                  <c:v>-0.52507692676192197</c:v>
                </c:pt>
                <c:pt idx="907">
                  <c:v>-0.68837652897343105</c:v>
                </c:pt>
                <c:pt idx="908">
                  <c:v>-0.803344036900416</c:v>
                </c:pt>
                <c:pt idx="909">
                  <c:v>-0.94676319486141303</c:v>
                </c:pt>
                <c:pt idx="910">
                  <c:v>-0.83987362751959405</c:v>
                </c:pt>
                <c:pt idx="911">
                  <c:v>-0.56592365043585802</c:v>
                </c:pt>
                <c:pt idx="912">
                  <c:v>-0.33926238892992799</c:v>
                </c:pt>
                <c:pt idx="913">
                  <c:v>-5.3037369851047199E-3</c:v>
                </c:pt>
                <c:pt idx="914">
                  <c:v>-0.26035688679292601</c:v>
                </c:pt>
                <c:pt idx="915">
                  <c:v>-0.33066603270824402</c:v>
                </c:pt>
                <c:pt idx="916">
                  <c:v>-0.43398177964615298</c:v>
                </c:pt>
                <c:pt idx="917">
                  <c:v>-0.54724446772950597</c:v>
                </c:pt>
                <c:pt idx="918">
                  <c:v>-0.75255665726637</c:v>
                </c:pt>
                <c:pt idx="919">
                  <c:v>-0.81639463901672804</c:v>
                </c:pt>
                <c:pt idx="920">
                  <c:v>-0.90842024055405002</c:v>
                </c:pt>
                <c:pt idx="921">
                  <c:v>-0.86735099489695</c:v>
                </c:pt>
                <c:pt idx="922">
                  <c:v>-0.89777367600077296</c:v>
                </c:pt>
                <c:pt idx="923">
                  <c:v>-0.80708668936349803</c:v>
                </c:pt>
                <c:pt idx="924">
                  <c:v>-0.78765961589174804</c:v>
                </c:pt>
                <c:pt idx="925">
                  <c:v>-0.66370605411557804</c:v>
                </c:pt>
                <c:pt idx="926">
                  <c:v>-0.57431929473619003</c:v>
                </c:pt>
                <c:pt idx="927">
                  <c:v>-0.116777576464167</c:v>
                </c:pt>
                <c:pt idx="928">
                  <c:v>0.155982626383598</c:v>
                </c:pt>
                <c:pt idx="929">
                  <c:v>-0.142984713991651</c:v>
                </c:pt>
                <c:pt idx="930">
                  <c:v>-0.31361407570903099</c:v>
                </c:pt>
                <c:pt idx="931">
                  <c:v>-0.42214502934635101</c:v>
                </c:pt>
                <c:pt idx="932">
                  <c:v>-0.51054233489854295</c:v>
                </c:pt>
                <c:pt idx="933">
                  <c:v>-0.59559261094856297</c:v>
                </c:pt>
                <c:pt idx="934">
                  <c:v>-0.57741847572250105</c:v>
                </c:pt>
                <c:pt idx="935">
                  <c:v>-0.71524232069245497</c:v>
                </c:pt>
                <c:pt idx="936">
                  <c:v>-0.54081082598777097</c:v>
                </c:pt>
                <c:pt idx="937">
                  <c:v>-0.55045488599666703</c:v>
                </c:pt>
                <c:pt idx="938">
                  <c:v>-0.34070358886562802</c:v>
                </c:pt>
                <c:pt idx="939">
                  <c:v>-0.18692155748047201</c:v>
                </c:pt>
                <c:pt idx="940">
                  <c:v>-0.347518754741106</c:v>
                </c:pt>
                <c:pt idx="941">
                  <c:v>-0.249306883957156</c:v>
                </c:pt>
                <c:pt idx="942">
                  <c:v>0.84777109966308195</c:v>
                </c:pt>
                <c:pt idx="943">
                  <c:v>0.70203864222609702</c:v>
                </c:pt>
                <c:pt idx="944">
                  <c:v>0.20004755809012001</c:v>
                </c:pt>
                <c:pt idx="945">
                  <c:v>0.35047477858359999</c:v>
                </c:pt>
                <c:pt idx="946">
                  <c:v>0.52322647749453799</c:v>
                </c:pt>
                <c:pt idx="947">
                  <c:v>0.85004862134796699</c:v>
                </c:pt>
                <c:pt idx="948">
                  <c:v>0.52979957200386896</c:v>
                </c:pt>
                <c:pt idx="949">
                  <c:v>0.393073441603493</c:v>
                </c:pt>
                <c:pt idx="950">
                  <c:v>0.17990088115636299</c:v>
                </c:pt>
                <c:pt idx="951">
                  <c:v>-0.19245865645592</c:v>
                </c:pt>
                <c:pt idx="952">
                  <c:v>-0.76459891879214903</c:v>
                </c:pt>
                <c:pt idx="953">
                  <c:v>-0.83217014402126499</c:v>
                </c:pt>
                <c:pt idx="954">
                  <c:v>-0.71079260855053705</c:v>
                </c:pt>
                <c:pt idx="955">
                  <c:v>-0.63826249326725204</c:v>
                </c:pt>
                <c:pt idx="956">
                  <c:v>-0.55321474066897303</c:v>
                </c:pt>
                <c:pt idx="957">
                  <c:v>-0.69447625723577699</c:v>
                </c:pt>
                <c:pt idx="958">
                  <c:v>-0.97824354671098102</c:v>
                </c:pt>
                <c:pt idx="959">
                  <c:v>-0.59621211759538195</c:v>
                </c:pt>
                <c:pt idx="960">
                  <c:v>0.263536003391667</c:v>
                </c:pt>
                <c:pt idx="961">
                  <c:v>-0.66952129666210103</c:v>
                </c:pt>
                <c:pt idx="962">
                  <c:v>-1.2178891843272801</c:v>
                </c:pt>
                <c:pt idx="963">
                  <c:v>-0.50505585508864603</c:v>
                </c:pt>
                <c:pt idx="964">
                  <c:v>-0.17259503722913899</c:v>
                </c:pt>
                <c:pt idx="965">
                  <c:v>-0.229441022212067</c:v>
                </c:pt>
                <c:pt idx="966">
                  <c:v>-0.204546534984756</c:v>
                </c:pt>
                <c:pt idx="967">
                  <c:v>-0.14438050291065199</c:v>
                </c:pt>
                <c:pt idx="968">
                  <c:v>-3.4172839153115003E-2</c:v>
                </c:pt>
                <c:pt idx="969">
                  <c:v>0.20785627607940299</c:v>
                </c:pt>
                <c:pt idx="970">
                  <c:v>-0.40280090185589301</c:v>
                </c:pt>
                <c:pt idx="971">
                  <c:v>-0.99056298873082205</c:v>
                </c:pt>
                <c:pt idx="972">
                  <c:v>-0.76384841323453001</c:v>
                </c:pt>
                <c:pt idx="973">
                  <c:v>-0.73561693738067202</c:v>
                </c:pt>
                <c:pt idx="974">
                  <c:v>-0.41259545608085602</c:v>
                </c:pt>
                <c:pt idx="975">
                  <c:v>-0.178055752452625</c:v>
                </c:pt>
                <c:pt idx="976">
                  <c:v>6.1721707550266097E-2</c:v>
                </c:pt>
                <c:pt idx="977">
                  <c:v>-1.61033664911139E-2</c:v>
                </c:pt>
                <c:pt idx="978">
                  <c:v>-0.27691396538763302</c:v>
                </c:pt>
                <c:pt idx="979">
                  <c:v>-0.13847738687363301</c:v>
                </c:pt>
                <c:pt idx="980">
                  <c:v>1.07743076220683E-2</c:v>
                </c:pt>
                <c:pt idx="981">
                  <c:v>0.22024388240176099</c:v>
                </c:pt>
                <c:pt idx="982">
                  <c:v>0.45568010356850702</c:v>
                </c:pt>
                <c:pt idx="983">
                  <c:v>0.726184078577509</c:v>
                </c:pt>
                <c:pt idx="984">
                  <c:v>0.41861910191895002</c:v>
                </c:pt>
                <c:pt idx="985">
                  <c:v>4.0867979358141099E-2</c:v>
                </c:pt>
                <c:pt idx="986">
                  <c:v>-0.30208128562486602</c:v>
                </c:pt>
                <c:pt idx="987">
                  <c:v>-0.51763309708531202</c:v>
                </c:pt>
                <c:pt idx="988">
                  <c:v>-0.112369983706786</c:v>
                </c:pt>
                <c:pt idx="989">
                  <c:v>2.2631914433156701E-2</c:v>
                </c:pt>
                <c:pt idx="990">
                  <c:v>-5.4808437468246103E-2</c:v>
                </c:pt>
                <c:pt idx="991">
                  <c:v>6.8485739939426003E-3</c:v>
                </c:pt>
                <c:pt idx="992">
                  <c:v>0.212059006509207</c:v>
                </c:pt>
                <c:pt idx="993">
                  <c:v>8.2209829071775598E-2</c:v>
                </c:pt>
                <c:pt idx="994">
                  <c:v>-1.22946743855554E-4</c:v>
                </c:pt>
                <c:pt idx="995">
                  <c:v>-0.31780715404977899</c:v>
                </c:pt>
                <c:pt idx="996">
                  <c:v>-0.43650588612893199</c:v>
                </c:pt>
                <c:pt idx="997">
                  <c:v>-0.323890289458724</c:v>
                </c:pt>
                <c:pt idx="998">
                  <c:v>-0.23471081363587401</c:v>
                </c:pt>
                <c:pt idx="999">
                  <c:v>-4.5792519324529997E-2</c:v>
                </c:pt>
                <c:pt idx="1000">
                  <c:v>-0.246620664516498</c:v>
                </c:pt>
                <c:pt idx="1001">
                  <c:v>-0.66856597091040704</c:v>
                </c:pt>
                <c:pt idx="1002">
                  <c:v>-0.54382931891460295</c:v>
                </c:pt>
                <c:pt idx="1003">
                  <c:v>-0.64781465202444399</c:v>
                </c:pt>
                <c:pt idx="1004">
                  <c:v>-0.30431903376899799</c:v>
                </c:pt>
                <c:pt idx="1005">
                  <c:v>-0.11346197440629099</c:v>
                </c:pt>
                <c:pt idx="1006">
                  <c:v>-0.29095551993818403</c:v>
                </c:pt>
                <c:pt idx="1007">
                  <c:v>-0.29641811025280901</c:v>
                </c:pt>
                <c:pt idx="1008">
                  <c:v>-4.6067229956040602E-2</c:v>
                </c:pt>
                <c:pt idx="1009">
                  <c:v>-0.26941768761935198</c:v>
                </c:pt>
                <c:pt idx="1010">
                  <c:v>-0.86419859482557204</c:v>
                </c:pt>
                <c:pt idx="1011">
                  <c:v>-0.68981450995353299</c:v>
                </c:pt>
                <c:pt idx="1012">
                  <c:v>-0.41633133117954402</c:v>
                </c:pt>
                <c:pt idx="1013">
                  <c:v>-0.35184382603216102</c:v>
                </c:pt>
                <c:pt idx="1014">
                  <c:v>-0.31339897943638201</c:v>
                </c:pt>
                <c:pt idx="1015">
                  <c:v>-0.715915149484323</c:v>
                </c:pt>
                <c:pt idx="1016">
                  <c:v>-1.55298985072629</c:v>
                </c:pt>
                <c:pt idx="1017">
                  <c:v>-0.433988578663067</c:v>
                </c:pt>
                <c:pt idx="1018">
                  <c:v>0.27817637825432201</c:v>
                </c:pt>
                <c:pt idx="1019">
                  <c:v>0.51678078936689997</c:v>
                </c:pt>
                <c:pt idx="1020">
                  <c:v>0.56684279348212396</c:v>
                </c:pt>
                <c:pt idx="1021">
                  <c:v>0.19659879312008899</c:v>
                </c:pt>
                <c:pt idx="1022">
                  <c:v>0.20636250578676099</c:v>
                </c:pt>
                <c:pt idx="1023">
                  <c:v>0.30549540304378697</c:v>
                </c:pt>
                <c:pt idx="1024">
                  <c:v>0.151933115938473</c:v>
                </c:pt>
                <c:pt idx="1025">
                  <c:v>0.10565781291687799</c:v>
                </c:pt>
                <c:pt idx="1026">
                  <c:v>0.114571889973128</c:v>
                </c:pt>
                <c:pt idx="1027">
                  <c:v>0.25577655990624598</c:v>
                </c:pt>
                <c:pt idx="1028">
                  <c:v>0.67933889295046701</c:v>
                </c:pt>
                <c:pt idx="1029">
                  <c:v>0.15426020963200501</c:v>
                </c:pt>
                <c:pt idx="1030">
                  <c:v>-0.16395349902241099</c:v>
                </c:pt>
                <c:pt idx="1031">
                  <c:v>-0.121049476506555</c:v>
                </c:pt>
                <c:pt idx="1032">
                  <c:v>-0.21981438453626201</c:v>
                </c:pt>
                <c:pt idx="1033">
                  <c:v>-0.482703247843278</c:v>
                </c:pt>
                <c:pt idx="1034">
                  <c:v>-0.590859643092429</c:v>
                </c:pt>
                <c:pt idx="1035">
                  <c:v>-0.27690450047781701</c:v>
                </c:pt>
                <c:pt idx="1036">
                  <c:v>-2.9825469747255601E-2</c:v>
                </c:pt>
                <c:pt idx="1037">
                  <c:v>0.30135335286335901</c:v>
                </c:pt>
                <c:pt idx="1038">
                  <c:v>-0.111592294015347</c:v>
                </c:pt>
                <c:pt idx="1039">
                  <c:v>-0.54463445397163601</c:v>
                </c:pt>
                <c:pt idx="1040">
                  <c:v>-0.337506814672412</c:v>
                </c:pt>
                <c:pt idx="1041">
                  <c:v>-0.25826090031931198</c:v>
                </c:pt>
                <c:pt idx="1042">
                  <c:v>-0.60242943093977896</c:v>
                </c:pt>
                <c:pt idx="1043">
                  <c:v>-0.76111301161483902</c:v>
                </c:pt>
                <c:pt idx="1044">
                  <c:v>-0.62966433334785399</c:v>
                </c:pt>
                <c:pt idx="1045">
                  <c:v>-0.68952652325477204</c:v>
                </c:pt>
                <c:pt idx="1046">
                  <c:v>-1.03150258384898</c:v>
                </c:pt>
                <c:pt idx="1047">
                  <c:v>-1.14858122773172</c:v>
                </c:pt>
                <c:pt idx="1048">
                  <c:v>-0.66520227698765899</c:v>
                </c:pt>
                <c:pt idx="1049">
                  <c:v>-0.328895244916457</c:v>
                </c:pt>
                <c:pt idx="1050">
                  <c:v>6.5473050468084396E-2</c:v>
                </c:pt>
                <c:pt idx="1051">
                  <c:v>0.13661344482924501</c:v>
                </c:pt>
                <c:pt idx="1052">
                  <c:v>0.36223150341888899</c:v>
                </c:pt>
                <c:pt idx="1053">
                  <c:v>7.6405374095399201E-2</c:v>
                </c:pt>
                <c:pt idx="1054">
                  <c:v>5.1535373921187198E-2</c:v>
                </c:pt>
                <c:pt idx="1055">
                  <c:v>-0.13909817155786999</c:v>
                </c:pt>
                <c:pt idx="1056">
                  <c:v>-0.185988069560341</c:v>
                </c:pt>
                <c:pt idx="1057">
                  <c:v>-0.17787045890211101</c:v>
                </c:pt>
                <c:pt idx="1058">
                  <c:v>-0.27399178963438398</c:v>
                </c:pt>
                <c:pt idx="1059">
                  <c:v>-0.40990465910299301</c:v>
                </c:pt>
                <c:pt idx="1060">
                  <c:v>-0.44171449789989797</c:v>
                </c:pt>
                <c:pt idx="1061">
                  <c:v>-0.43771244472753101</c:v>
                </c:pt>
                <c:pt idx="1062">
                  <c:v>-0.40012625777521699</c:v>
                </c:pt>
                <c:pt idx="1063">
                  <c:v>-0.32652340157658899</c:v>
                </c:pt>
                <c:pt idx="1064">
                  <c:v>-0.38057914094340001</c:v>
                </c:pt>
                <c:pt idx="1065">
                  <c:v>-0.28053820750437602</c:v>
                </c:pt>
                <c:pt idx="1066">
                  <c:v>-0.70944302312210905</c:v>
                </c:pt>
                <c:pt idx="1067">
                  <c:v>-1.1974548247630601</c:v>
                </c:pt>
                <c:pt idx="1068">
                  <c:v>-0.92712353323223495</c:v>
                </c:pt>
                <c:pt idx="1069">
                  <c:v>-0.81525163563910596</c:v>
                </c:pt>
                <c:pt idx="1070">
                  <c:v>-0.61134143221383297</c:v>
                </c:pt>
                <c:pt idx="1071">
                  <c:v>-0.41584601674648303</c:v>
                </c:pt>
                <c:pt idx="1072">
                  <c:v>-0.14138333273398901</c:v>
                </c:pt>
                <c:pt idx="1073">
                  <c:v>-2.1079237287934399E-2</c:v>
                </c:pt>
                <c:pt idx="1074">
                  <c:v>-0.160878328364217</c:v>
                </c:pt>
                <c:pt idx="1075">
                  <c:v>-0.48180112209332199</c:v>
                </c:pt>
                <c:pt idx="1076">
                  <c:v>-0.931556336660333</c:v>
                </c:pt>
                <c:pt idx="1077">
                  <c:v>-0.82753623816965405</c:v>
                </c:pt>
                <c:pt idx="1078">
                  <c:v>-0.53196340391576202</c:v>
                </c:pt>
                <c:pt idx="1079">
                  <c:v>-0.91816624360747801</c:v>
                </c:pt>
                <c:pt idx="1080">
                  <c:v>-1.43268898917789</c:v>
                </c:pt>
                <c:pt idx="1081">
                  <c:v>-1.53996732991146</c:v>
                </c:pt>
                <c:pt idx="1082">
                  <c:v>-1.7905863355327201</c:v>
                </c:pt>
                <c:pt idx="1083">
                  <c:v>-1.5672205247493201</c:v>
                </c:pt>
                <c:pt idx="1084">
                  <c:v>-1.0482059272850199</c:v>
                </c:pt>
                <c:pt idx="1085">
                  <c:v>-0.83508756561896202</c:v>
                </c:pt>
                <c:pt idx="1086">
                  <c:v>-0.74375996574874603</c:v>
                </c:pt>
                <c:pt idx="1087">
                  <c:v>-0.78418917560814405</c:v>
                </c:pt>
                <c:pt idx="1088">
                  <c:v>-0.90763355123140299</c:v>
                </c:pt>
                <c:pt idx="1089">
                  <c:v>-0.90633877848165101</c:v>
                </c:pt>
                <c:pt idx="1090">
                  <c:v>-0.78296360404620602</c:v>
                </c:pt>
                <c:pt idx="1091">
                  <c:v>-0.79350224645227896</c:v>
                </c:pt>
                <c:pt idx="1092">
                  <c:v>-0.85789851660144401</c:v>
                </c:pt>
                <c:pt idx="1093">
                  <c:v>-0.82738428321031499</c:v>
                </c:pt>
                <c:pt idx="1094">
                  <c:v>-0.778167085309034</c:v>
                </c:pt>
                <c:pt idx="1095">
                  <c:v>-0.86155567845880698</c:v>
                </c:pt>
                <c:pt idx="1096">
                  <c:v>-1.11352342602085</c:v>
                </c:pt>
                <c:pt idx="1097">
                  <c:v>-0.77075491766507997</c:v>
                </c:pt>
                <c:pt idx="1098">
                  <c:v>-0.36448913114420001</c:v>
                </c:pt>
                <c:pt idx="1099">
                  <c:v>-0.37020019097302398</c:v>
                </c:pt>
                <c:pt idx="1100">
                  <c:v>5.4470769980277799E-2</c:v>
                </c:pt>
                <c:pt idx="1101">
                  <c:v>-0.58845441180463198</c:v>
                </c:pt>
                <c:pt idx="1102">
                  <c:v>-0.98472181022270799</c:v>
                </c:pt>
                <c:pt idx="1103">
                  <c:v>-0.84131896590206701</c:v>
                </c:pt>
                <c:pt idx="1104">
                  <c:v>-0.84679631342348904</c:v>
                </c:pt>
                <c:pt idx="1105">
                  <c:v>-0.86656956973043098</c:v>
                </c:pt>
                <c:pt idx="1106">
                  <c:v>-0.84976049592001102</c:v>
                </c:pt>
                <c:pt idx="1107">
                  <c:v>-0.82923261227883305</c:v>
                </c:pt>
                <c:pt idx="1108">
                  <c:v>-0.84248826657753295</c:v>
                </c:pt>
                <c:pt idx="1109">
                  <c:v>-0.66825598147063603</c:v>
                </c:pt>
                <c:pt idx="1110">
                  <c:v>-0.55428869982780504</c:v>
                </c:pt>
                <c:pt idx="1111">
                  <c:v>-0.86283398871991301</c:v>
                </c:pt>
                <c:pt idx="1112">
                  <c:v>-0.98906737797143496</c:v>
                </c:pt>
                <c:pt idx="1113">
                  <c:v>-1.2272972610142301</c:v>
                </c:pt>
                <c:pt idx="1114">
                  <c:v>-1.46356006067369</c:v>
                </c:pt>
                <c:pt idx="1115">
                  <c:v>-1.42730680864844</c:v>
                </c:pt>
                <c:pt idx="1116">
                  <c:v>-1.99522196748333</c:v>
                </c:pt>
                <c:pt idx="1117">
                  <c:v>-1.23362362946594</c:v>
                </c:pt>
                <c:pt idx="1118">
                  <c:v>-0.438637103971111</c:v>
                </c:pt>
                <c:pt idx="1119">
                  <c:v>-0.99448373422446701</c:v>
                </c:pt>
                <c:pt idx="1120">
                  <c:v>-1.2937304146999999</c:v>
                </c:pt>
                <c:pt idx="1121">
                  <c:v>-1.1354934241914301</c:v>
                </c:pt>
                <c:pt idx="1122">
                  <c:v>-0.843698337392222</c:v>
                </c:pt>
                <c:pt idx="1123">
                  <c:v>-1.22835288584772</c:v>
                </c:pt>
                <c:pt idx="1124">
                  <c:v>-1.4229351045663301</c:v>
                </c:pt>
                <c:pt idx="1125">
                  <c:v>-1.3647943513799601</c:v>
                </c:pt>
                <c:pt idx="1126">
                  <c:v>-1.39134721287359</c:v>
                </c:pt>
                <c:pt idx="1127">
                  <c:v>-1.19765934930621</c:v>
                </c:pt>
                <c:pt idx="1128">
                  <c:v>-0.94862814897576697</c:v>
                </c:pt>
                <c:pt idx="1129">
                  <c:v>-1.0203583978306501</c:v>
                </c:pt>
                <c:pt idx="1130">
                  <c:v>-1.0904174769816899</c:v>
                </c:pt>
                <c:pt idx="1131">
                  <c:v>-1.0386226679289901</c:v>
                </c:pt>
                <c:pt idx="1132">
                  <c:v>-1.06268998307458</c:v>
                </c:pt>
                <c:pt idx="1133">
                  <c:v>-0.77960439872194398</c:v>
                </c:pt>
                <c:pt idx="1134">
                  <c:v>-0.36220486554265902</c:v>
                </c:pt>
                <c:pt idx="1135">
                  <c:v>-0.81380063651592305</c:v>
                </c:pt>
                <c:pt idx="1136">
                  <c:v>-1.2252667816054299</c:v>
                </c:pt>
                <c:pt idx="1137">
                  <c:v>-0.91296445216398903</c:v>
                </c:pt>
                <c:pt idx="1138">
                  <c:v>-0.81410478550055598</c:v>
                </c:pt>
                <c:pt idx="1139">
                  <c:v>-0.564694580091466</c:v>
                </c:pt>
                <c:pt idx="1140">
                  <c:v>0.379076822295</c:v>
                </c:pt>
                <c:pt idx="1141">
                  <c:v>-0.565620605532415</c:v>
                </c:pt>
                <c:pt idx="1142">
                  <c:v>-0.80308677303569997</c:v>
                </c:pt>
                <c:pt idx="1143">
                  <c:v>-1.23651249972453</c:v>
                </c:pt>
                <c:pt idx="1144">
                  <c:v>-1.94065708802</c:v>
                </c:pt>
                <c:pt idx="1145">
                  <c:v>-1.54317572736859</c:v>
                </c:pt>
                <c:pt idx="1146">
                  <c:v>-1.11100903107003</c:v>
                </c:pt>
                <c:pt idx="1147">
                  <c:v>-1.0170671666359601</c:v>
                </c:pt>
                <c:pt idx="1148">
                  <c:v>-0.88200533110819301</c:v>
                </c:pt>
                <c:pt idx="1149">
                  <c:v>-0.948677014124644</c:v>
                </c:pt>
                <c:pt idx="1150">
                  <c:v>-0.91195616357291898</c:v>
                </c:pt>
                <c:pt idx="1151">
                  <c:v>-1.15060666703626</c:v>
                </c:pt>
                <c:pt idx="1152">
                  <c:v>-1.3192036030534899</c:v>
                </c:pt>
                <c:pt idx="1153">
                  <c:v>-1.48483763548273</c:v>
                </c:pt>
                <c:pt idx="1154">
                  <c:v>-1.64809852713691</c:v>
                </c:pt>
                <c:pt idx="1155">
                  <c:v>-1.70158959628288</c:v>
                </c:pt>
                <c:pt idx="1156">
                  <c:v>-1.6879407660930299</c:v>
                </c:pt>
                <c:pt idx="1157">
                  <c:v>-1.7204055639748901</c:v>
                </c:pt>
                <c:pt idx="1158">
                  <c:v>-1.8131734820373899</c:v>
                </c:pt>
                <c:pt idx="1159">
                  <c:v>-2.0906011159559399</c:v>
                </c:pt>
                <c:pt idx="1160">
                  <c:v>-1.6701829622578701</c:v>
                </c:pt>
                <c:pt idx="1161">
                  <c:v>-1.2415061961</c:v>
                </c:pt>
                <c:pt idx="1162">
                  <c:v>-1.42118274140367</c:v>
                </c:pt>
                <c:pt idx="1163">
                  <c:v>-1.32952114831698</c:v>
                </c:pt>
                <c:pt idx="1164">
                  <c:v>-1.38134401351817</c:v>
                </c:pt>
                <c:pt idx="1165">
                  <c:v>-1.3932590735333299</c:v>
                </c:pt>
                <c:pt idx="1166">
                  <c:v>-1.3900950151806299</c:v>
                </c:pt>
                <c:pt idx="1167">
                  <c:v>-1.3287425955122201</c:v>
                </c:pt>
                <c:pt idx="1168">
                  <c:v>-1.30776799452091</c:v>
                </c:pt>
                <c:pt idx="1169">
                  <c:v>-1.13452821615432</c:v>
                </c:pt>
                <c:pt idx="1170">
                  <c:v>-1.2669321818267401</c:v>
                </c:pt>
                <c:pt idx="1171">
                  <c:v>-1.4770499333173801</c:v>
                </c:pt>
                <c:pt idx="1172">
                  <c:v>-1.55185406952731</c:v>
                </c:pt>
                <c:pt idx="1173">
                  <c:v>-1.54491380393653</c:v>
                </c:pt>
                <c:pt idx="1174">
                  <c:v>-1.52941977194997</c:v>
                </c:pt>
                <c:pt idx="1175">
                  <c:v>-1.8140887897406699</c:v>
                </c:pt>
                <c:pt idx="1176">
                  <c:v>-2.07834362721389</c:v>
                </c:pt>
                <c:pt idx="1177">
                  <c:v>-2.0673323784214399</c:v>
                </c:pt>
                <c:pt idx="1178">
                  <c:v>-2.23282117460267</c:v>
                </c:pt>
                <c:pt idx="1179">
                  <c:v>-2.1014954624136699</c:v>
                </c:pt>
                <c:pt idx="1180">
                  <c:v>-1.9832310798199999</c:v>
                </c:pt>
                <c:pt idx="1181">
                  <c:v>-1.8475441120145</c:v>
                </c:pt>
                <c:pt idx="1182">
                  <c:v>-1.58638986867246</c:v>
                </c:pt>
                <c:pt idx="1183">
                  <c:v>-1.4549072821100899</c:v>
                </c:pt>
                <c:pt idx="1184">
                  <c:v>-1.2175921053460099</c:v>
                </c:pt>
                <c:pt idx="1185">
                  <c:v>-1.13446445453249</c:v>
                </c:pt>
                <c:pt idx="1186">
                  <c:v>-1.3438982700089399</c:v>
                </c:pt>
                <c:pt idx="1187">
                  <c:v>-1.4707423525918299</c:v>
                </c:pt>
                <c:pt idx="1188">
                  <c:v>-1.87905198333176</c:v>
                </c:pt>
                <c:pt idx="1189">
                  <c:v>-3.0893077705722201</c:v>
                </c:pt>
                <c:pt idx="1190">
                  <c:v>-1.85588746038408</c:v>
                </c:pt>
                <c:pt idx="1191">
                  <c:v>-1.3548123525015201</c:v>
                </c:pt>
                <c:pt idx="1192">
                  <c:v>-1.52394524873924</c:v>
                </c:pt>
                <c:pt idx="1193">
                  <c:v>-1.75889760692611</c:v>
                </c:pt>
                <c:pt idx="1194">
                  <c:v>-1.66623519393113</c:v>
                </c:pt>
                <c:pt idx="1195">
                  <c:v>-1.4472803871531501</c:v>
                </c:pt>
                <c:pt idx="1196">
                  <c:v>-1.3747016872992599</c:v>
                </c:pt>
                <c:pt idx="1197">
                  <c:v>-1.33975691663452</c:v>
                </c:pt>
                <c:pt idx="1198">
                  <c:v>-1.3041825624951999</c:v>
                </c:pt>
                <c:pt idx="1199">
                  <c:v>-1.28831936688212</c:v>
                </c:pt>
                <c:pt idx="1200">
                  <c:v>-1.1659067103782399</c:v>
                </c:pt>
                <c:pt idx="1201">
                  <c:v>-1.0729650644401401</c:v>
                </c:pt>
                <c:pt idx="1202">
                  <c:v>-0.971099347793283</c:v>
                </c:pt>
                <c:pt idx="1203">
                  <c:v>-0.75372470662796098</c:v>
                </c:pt>
                <c:pt idx="1204">
                  <c:v>-0.57514114255350302</c:v>
                </c:pt>
                <c:pt idx="1205">
                  <c:v>-0.34538239467153298</c:v>
                </c:pt>
                <c:pt idx="1206">
                  <c:v>-0.28266183170806097</c:v>
                </c:pt>
                <c:pt idx="1207">
                  <c:v>-0.49184584177162399</c:v>
                </c:pt>
                <c:pt idx="1208">
                  <c:v>-0.64385625280844805</c:v>
                </c:pt>
                <c:pt idx="1209">
                  <c:v>-1.02194370802472</c:v>
                </c:pt>
                <c:pt idx="1210">
                  <c:v>-1.17629883993119</c:v>
                </c:pt>
                <c:pt idx="1211">
                  <c:v>-1.16446510148176</c:v>
                </c:pt>
                <c:pt idx="1212">
                  <c:v>-1.22649469362866</c:v>
                </c:pt>
                <c:pt idx="1213">
                  <c:v>-1.11499438654808</c:v>
                </c:pt>
                <c:pt idx="1214">
                  <c:v>-1.07462625594656</c:v>
                </c:pt>
                <c:pt idx="1215">
                  <c:v>-1.2165295206722699</c:v>
                </c:pt>
                <c:pt idx="1216">
                  <c:v>-1.3432529250754199</c:v>
                </c:pt>
                <c:pt idx="1217">
                  <c:v>-0.53321808235829204</c:v>
                </c:pt>
                <c:pt idx="1218">
                  <c:v>-3.9277836957016601E-2</c:v>
                </c:pt>
                <c:pt idx="1219">
                  <c:v>-3.6961919306893902E-2</c:v>
                </c:pt>
                <c:pt idx="1220">
                  <c:v>3.55499268124028E-2</c:v>
                </c:pt>
                <c:pt idx="1221">
                  <c:v>-0.54215146663967895</c:v>
                </c:pt>
                <c:pt idx="1222">
                  <c:v>-0.92599452365274604</c:v>
                </c:pt>
                <c:pt idx="1223">
                  <c:v>-1.09121355852058</c:v>
                </c:pt>
                <c:pt idx="1224">
                  <c:v>-1.0298534049316801</c:v>
                </c:pt>
                <c:pt idx="1225">
                  <c:v>-0.43002013483415802</c:v>
                </c:pt>
                <c:pt idx="1226">
                  <c:v>-0.21376203537768901</c:v>
                </c:pt>
                <c:pt idx="1227">
                  <c:v>-0.444390196662938</c:v>
                </c:pt>
                <c:pt idx="1228">
                  <c:v>-0.59174990233313896</c:v>
                </c:pt>
                <c:pt idx="1229">
                  <c:v>-0.72486135749380698</c:v>
                </c:pt>
                <c:pt idx="1230">
                  <c:v>-0.89320581504210295</c:v>
                </c:pt>
                <c:pt idx="1231">
                  <c:v>-1.0685921914051799</c:v>
                </c:pt>
                <c:pt idx="1232">
                  <c:v>-1.22360220482491</c:v>
                </c:pt>
                <c:pt idx="1233">
                  <c:v>-0.96390315372249402</c:v>
                </c:pt>
                <c:pt idx="1234">
                  <c:v>-0.64066172213078898</c:v>
                </c:pt>
                <c:pt idx="1235">
                  <c:v>-0.116056712252081</c:v>
                </c:pt>
                <c:pt idx="1236">
                  <c:v>-1.76582338161906E-2</c:v>
                </c:pt>
                <c:pt idx="1237">
                  <c:v>-0.32065666671377102</c:v>
                </c:pt>
                <c:pt idx="1238">
                  <c:v>-0.27997968393130701</c:v>
                </c:pt>
                <c:pt idx="1239">
                  <c:v>4.71792683614944E-2</c:v>
                </c:pt>
                <c:pt idx="1240">
                  <c:v>-0.21145951519813599</c:v>
                </c:pt>
                <c:pt idx="1241">
                  <c:v>-0.67241065073999395</c:v>
                </c:pt>
                <c:pt idx="1242">
                  <c:v>-0.47720013029446701</c:v>
                </c:pt>
                <c:pt idx="1243">
                  <c:v>-0.238539878784711</c:v>
                </c:pt>
                <c:pt idx="1244">
                  <c:v>-0.57082429870551898</c:v>
                </c:pt>
                <c:pt idx="1245">
                  <c:v>-0.85138381492957305</c:v>
                </c:pt>
                <c:pt idx="1246">
                  <c:v>-1.0885916481789499</c:v>
                </c:pt>
                <c:pt idx="1247">
                  <c:v>-1.42938393478131</c:v>
                </c:pt>
                <c:pt idx="1248">
                  <c:v>-1.3320690978196299</c:v>
                </c:pt>
                <c:pt idx="1249">
                  <c:v>-1.3177955249662601</c:v>
                </c:pt>
                <c:pt idx="1250">
                  <c:v>-1.17868719813887</c:v>
                </c:pt>
                <c:pt idx="1251">
                  <c:v>-0.87675881534706102</c:v>
                </c:pt>
                <c:pt idx="1252">
                  <c:v>-0.95287792147868899</c:v>
                </c:pt>
                <c:pt idx="1253">
                  <c:v>-1.27156074828612</c:v>
                </c:pt>
                <c:pt idx="1254">
                  <c:v>-1.47740717343367</c:v>
                </c:pt>
                <c:pt idx="1255">
                  <c:v>-1.48120911179158</c:v>
                </c:pt>
                <c:pt idx="1256">
                  <c:v>-1.58149803354383</c:v>
                </c:pt>
                <c:pt idx="1257">
                  <c:v>-1.3514727858945399</c:v>
                </c:pt>
                <c:pt idx="1258">
                  <c:v>-1.16889905784222</c:v>
                </c:pt>
                <c:pt idx="1259">
                  <c:v>-1.3668761191543899</c:v>
                </c:pt>
                <c:pt idx="1260">
                  <c:v>-1.6999333222994299</c:v>
                </c:pt>
                <c:pt idx="1261">
                  <c:v>-1.20105921497235</c:v>
                </c:pt>
                <c:pt idx="1262">
                  <c:v>-0.80639255400222198</c:v>
                </c:pt>
                <c:pt idx="1263">
                  <c:v>-0.41834489838001299</c:v>
                </c:pt>
                <c:pt idx="1264">
                  <c:v>0.24337984521516101</c:v>
                </c:pt>
                <c:pt idx="1265">
                  <c:v>-0.34510700724794302</c:v>
                </c:pt>
                <c:pt idx="1266">
                  <c:v>-0.58537064648122505</c:v>
                </c:pt>
                <c:pt idx="1267">
                  <c:v>-0.91440017678261698</c:v>
                </c:pt>
                <c:pt idx="1268">
                  <c:v>-1.42802033172778</c:v>
                </c:pt>
                <c:pt idx="1269">
                  <c:v>-1.35224824105374</c:v>
                </c:pt>
                <c:pt idx="1270">
                  <c:v>-1.47765953605</c:v>
                </c:pt>
                <c:pt idx="1271">
                  <c:v>-1.4998914497910401</c:v>
                </c:pt>
                <c:pt idx="1272">
                  <c:v>-1.6201179430086099</c:v>
                </c:pt>
                <c:pt idx="1273">
                  <c:v>-1.43297031392004</c:v>
                </c:pt>
                <c:pt idx="1274">
                  <c:v>-1.2144758429612501</c:v>
                </c:pt>
                <c:pt idx="1275">
                  <c:v>-1.30207854750987</c:v>
                </c:pt>
                <c:pt idx="1276">
                  <c:v>-1.43507499653693</c:v>
                </c:pt>
                <c:pt idx="1277">
                  <c:v>-1.55333625929246</c:v>
                </c:pt>
                <c:pt idx="1278">
                  <c:v>-1.9194375840864999</c:v>
                </c:pt>
                <c:pt idx="1279">
                  <c:v>-3.0047385390777799</c:v>
                </c:pt>
                <c:pt idx="1280">
                  <c:v>-1.9682078727777199</c:v>
                </c:pt>
                <c:pt idx="1281">
                  <c:v>-1.79174088746452</c:v>
                </c:pt>
                <c:pt idx="1282">
                  <c:v>-1.4088480757583099</c:v>
                </c:pt>
                <c:pt idx="1283">
                  <c:v>-0.89405751437592795</c:v>
                </c:pt>
                <c:pt idx="1284">
                  <c:v>-1.00067155171223</c:v>
                </c:pt>
                <c:pt idx="1285">
                  <c:v>-1.10789049404791</c:v>
                </c:pt>
                <c:pt idx="1286">
                  <c:v>-1.09838992308787</c:v>
                </c:pt>
                <c:pt idx="1287">
                  <c:v>-1.05977861226238</c:v>
                </c:pt>
                <c:pt idx="1288">
                  <c:v>-1.01848107925732</c:v>
                </c:pt>
                <c:pt idx="1289">
                  <c:v>-0.88030058331808203</c:v>
                </c:pt>
                <c:pt idx="1290">
                  <c:v>-0.85715475823870302</c:v>
                </c:pt>
                <c:pt idx="1291">
                  <c:v>-0.95285312560962798</c:v>
                </c:pt>
                <c:pt idx="1292">
                  <c:v>-0.97068551002152204</c:v>
                </c:pt>
                <c:pt idx="1293">
                  <c:v>-1.06097447620468</c:v>
                </c:pt>
                <c:pt idx="1294">
                  <c:v>-1.06441710608614</c:v>
                </c:pt>
                <c:pt idx="1295">
                  <c:v>-0.721727957456478</c:v>
                </c:pt>
                <c:pt idx="1296">
                  <c:v>-0.546022446671661</c:v>
                </c:pt>
                <c:pt idx="1297">
                  <c:v>-0.64226843731801297</c:v>
                </c:pt>
                <c:pt idx="1298">
                  <c:v>-0.64414417545732805</c:v>
                </c:pt>
                <c:pt idx="1299">
                  <c:v>-0.81839400133045404</c:v>
                </c:pt>
                <c:pt idx="1300">
                  <c:v>-0.90504213586565796</c:v>
                </c:pt>
                <c:pt idx="1301">
                  <c:v>-0.75022882960474402</c:v>
                </c:pt>
                <c:pt idx="1302">
                  <c:v>-0.65735689968372102</c:v>
                </c:pt>
                <c:pt idx="1303">
                  <c:v>-0.54476338322459394</c:v>
                </c:pt>
                <c:pt idx="1304">
                  <c:v>-0.36644031693333301</c:v>
                </c:pt>
                <c:pt idx="1305">
                  <c:v>0.130417791469644</c:v>
                </c:pt>
                <c:pt idx="1306">
                  <c:v>0.20000649983385599</c:v>
                </c:pt>
                <c:pt idx="1307">
                  <c:v>-5.8570209524365598E-2</c:v>
                </c:pt>
                <c:pt idx="1308">
                  <c:v>-2.6846198844050598E-2</c:v>
                </c:pt>
                <c:pt idx="1309">
                  <c:v>0.26949358664425799</c:v>
                </c:pt>
                <c:pt idx="1310">
                  <c:v>-0.102913369253017</c:v>
                </c:pt>
                <c:pt idx="1311">
                  <c:v>-0.46171686736721901</c:v>
                </c:pt>
                <c:pt idx="1312">
                  <c:v>-0.67411315189842402</c:v>
                </c:pt>
                <c:pt idx="1313">
                  <c:v>-0.87171285867096604</c:v>
                </c:pt>
                <c:pt idx="1314">
                  <c:v>-0.887077209767131</c:v>
                </c:pt>
                <c:pt idx="1315">
                  <c:v>-1.0167225704198599</c:v>
                </c:pt>
                <c:pt idx="1316">
                  <c:v>-1.06335069788391</c:v>
                </c:pt>
                <c:pt idx="1317">
                  <c:v>-1.07692039708372</c:v>
                </c:pt>
                <c:pt idx="1318">
                  <c:v>-1.12187986433505</c:v>
                </c:pt>
                <c:pt idx="1319">
                  <c:v>-1.1067446124221301</c:v>
                </c:pt>
                <c:pt idx="1320">
                  <c:v>-1.0036740331084699</c:v>
                </c:pt>
                <c:pt idx="1321">
                  <c:v>-0.62547223107060002</c:v>
                </c:pt>
                <c:pt idx="1322">
                  <c:v>-0.39846377572045</c:v>
                </c:pt>
                <c:pt idx="1323">
                  <c:v>-0.19815040631026401</c:v>
                </c:pt>
                <c:pt idx="1324">
                  <c:v>-0.143230325907899</c:v>
                </c:pt>
                <c:pt idx="1325">
                  <c:v>-0.138849565890798</c:v>
                </c:pt>
                <c:pt idx="1326">
                  <c:v>-0.371304213296344</c:v>
                </c:pt>
                <c:pt idx="1327">
                  <c:v>-1.0939524730729799</c:v>
                </c:pt>
                <c:pt idx="1328">
                  <c:v>-1.3225731717685001</c:v>
                </c:pt>
                <c:pt idx="1329">
                  <c:v>-1.21922503923462</c:v>
                </c:pt>
                <c:pt idx="1330">
                  <c:v>-1.1523700508846899</c:v>
                </c:pt>
                <c:pt idx="1331">
                  <c:v>-0.89414820017083096</c:v>
                </c:pt>
                <c:pt idx="1332">
                  <c:v>-0.73432510506230597</c:v>
                </c:pt>
                <c:pt idx="1333">
                  <c:v>-1.2286517149975</c:v>
                </c:pt>
                <c:pt idx="1334">
                  <c:v>-1.63886828943104</c:v>
                </c:pt>
                <c:pt idx="1335">
                  <c:v>-1.19488148261809</c:v>
                </c:pt>
                <c:pt idx="1336">
                  <c:v>-0.71401458396388895</c:v>
                </c:pt>
                <c:pt idx="1337">
                  <c:v>-1.0095013698570201</c:v>
                </c:pt>
                <c:pt idx="1338">
                  <c:v>-1.27440086453889</c:v>
                </c:pt>
                <c:pt idx="1339">
                  <c:v>-0.78519067122023101</c:v>
                </c:pt>
                <c:pt idx="1340">
                  <c:v>-0.47893078038388898</c:v>
                </c:pt>
                <c:pt idx="1341">
                  <c:v>-0.25622611204559698</c:v>
                </c:pt>
                <c:pt idx="1342">
                  <c:v>0.23354600413120999</c:v>
                </c:pt>
                <c:pt idx="1343">
                  <c:v>-0.48259928220151999</c:v>
                </c:pt>
                <c:pt idx="1344">
                  <c:v>-1.0250444000018299</c:v>
                </c:pt>
                <c:pt idx="1345">
                  <c:v>-1.00272943315318</c:v>
                </c:pt>
                <c:pt idx="1346">
                  <c:v>-1.1787665795011599</c:v>
                </c:pt>
                <c:pt idx="1347">
                  <c:v>-0.90297165587890804</c:v>
                </c:pt>
                <c:pt idx="1348">
                  <c:v>-0.39777152635440499</c:v>
                </c:pt>
                <c:pt idx="1349">
                  <c:v>-0.173849605062671</c:v>
                </c:pt>
                <c:pt idx="1350">
                  <c:v>0.33132648833219203</c:v>
                </c:pt>
                <c:pt idx="1351">
                  <c:v>-0.145842609165972</c:v>
                </c:pt>
                <c:pt idx="1352">
                  <c:v>-0.467777717893333</c:v>
                </c:pt>
                <c:pt idx="1353">
                  <c:v>-0.58857950925370195</c:v>
                </c:pt>
                <c:pt idx="1354">
                  <c:v>-0.76627988328719399</c:v>
                </c:pt>
                <c:pt idx="1355">
                  <c:v>-0.85081026415747796</c:v>
                </c:pt>
                <c:pt idx="1356">
                  <c:v>-1.0765548120866699</c:v>
                </c:pt>
                <c:pt idx="1357">
                  <c:v>-0.87622825176472596</c:v>
                </c:pt>
                <c:pt idx="1358">
                  <c:v>-0.68766632079453205</c:v>
                </c:pt>
                <c:pt idx="1359">
                  <c:v>-0.826316289542117</c:v>
                </c:pt>
                <c:pt idx="1360">
                  <c:v>-1.1341975991055999</c:v>
                </c:pt>
                <c:pt idx="1361">
                  <c:v>-1.1595414799458099</c:v>
                </c:pt>
                <c:pt idx="1362">
                  <c:v>-1.0800196608800301</c:v>
                </c:pt>
                <c:pt idx="1363">
                  <c:v>-0.87548410505982799</c:v>
                </c:pt>
                <c:pt idx="1364">
                  <c:v>-0.53375894375880695</c:v>
                </c:pt>
                <c:pt idx="1365">
                  <c:v>-0.38853258856115602</c:v>
                </c:pt>
                <c:pt idx="1366">
                  <c:v>-0.227204885878802</c:v>
                </c:pt>
                <c:pt idx="1367">
                  <c:v>-0.37325632315718599</c:v>
                </c:pt>
                <c:pt idx="1368">
                  <c:v>-0.70496374003398399</c:v>
                </c:pt>
                <c:pt idx="1369">
                  <c:v>-0.80216351464894498</c:v>
                </c:pt>
                <c:pt idx="1370">
                  <c:v>-0.71089121228970598</c:v>
                </c:pt>
                <c:pt idx="1371">
                  <c:v>-0.54053048540875004</c:v>
                </c:pt>
                <c:pt idx="1372">
                  <c:v>-0.37809572507637901</c:v>
                </c:pt>
                <c:pt idx="1373">
                  <c:v>-0.30637986431277597</c:v>
                </c:pt>
                <c:pt idx="1374">
                  <c:v>-0.50679585378110603</c:v>
                </c:pt>
                <c:pt idx="1375">
                  <c:v>-0.51621739992813898</c:v>
                </c:pt>
                <c:pt idx="1376">
                  <c:v>-0.52290451099054003</c:v>
                </c:pt>
                <c:pt idx="1377">
                  <c:v>-0.54266346833046697</c:v>
                </c:pt>
                <c:pt idx="1378">
                  <c:v>-0.62234787071819397</c:v>
                </c:pt>
                <c:pt idx="1379">
                  <c:v>-0.40949412407872199</c:v>
                </c:pt>
                <c:pt idx="1380">
                  <c:v>6.7878564642416706E-2</c:v>
                </c:pt>
                <c:pt idx="1381">
                  <c:v>-0.213016337227698</c:v>
                </c:pt>
                <c:pt idx="1382">
                  <c:v>-0.74201958791927902</c:v>
                </c:pt>
                <c:pt idx="1383">
                  <c:v>-0.53718663406404699</c:v>
                </c:pt>
                <c:pt idx="1384">
                  <c:v>-1.0725199389078901E-2</c:v>
                </c:pt>
                <c:pt idx="1385">
                  <c:v>-3.6180879800683302E-3</c:v>
                </c:pt>
                <c:pt idx="1386">
                  <c:v>-4.1466892944178102E-2</c:v>
                </c:pt>
                <c:pt idx="1387">
                  <c:v>-0.25897088761899201</c:v>
                </c:pt>
                <c:pt idx="1388">
                  <c:v>-0.49761776349265902</c:v>
                </c:pt>
                <c:pt idx="1389">
                  <c:v>-0.465483678539995</c:v>
                </c:pt>
                <c:pt idx="1390">
                  <c:v>-0.35983548930766601</c:v>
                </c:pt>
                <c:pt idx="1391">
                  <c:v>-0.28553204117508901</c:v>
                </c:pt>
                <c:pt idx="1392">
                  <c:v>-0.15024316205893901</c:v>
                </c:pt>
                <c:pt idx="1393">
                  <c:v>-4.6940881285908898E-2</c:v>
                </c:pt>
                <c:pt idx="1394">
                  <c:v>0.13513810686661101</c:v>
                </c:pt>
                <c:pt idx="1395">
                  <c:v>-0.24343129244744699</c:v>
                </c:pt>
                <c:pt idx="1396">
                  <c:v>-0.45911937270411302</c:v>
                </c:pt>
                <c:pt idx="1397">
                  <c:v>-0.69833689217853301</c:v>
                </c:pt>
                <c:pt idx="1398">
                  <c:v>-1.03262641833779</c:v>
                </c:pt>
                <c:pt idx="1399">
                  <c:v>-0.93575444761873094</c:v>
                </c:pt>
                <c:pt idx="1400">
                  <c:v>-0.75941665149162196</c:v>
                </c:pt>
                <c:pt idx="1401">
                  <c:v>-0.67103283853288398</c:v>
                </c:pt>
                <c:pt idx="1402">
                  <c:v>-0.70062615418911101</c:v>
                </c:pt>
                <c:pt idx="1403">
                  <c:v>-0.62136893115574399</c:v>
                </c:pt>
                <c:pt idx="1404">
                  <c:v>-0.487371568995218</c:v>
                </c:pt>
                <c:pt idx="1405">
                  <c:v>-0.29992178200487701</c:v>
                </c:pt>
                <c:pt idx="1406">
                  <c:v>1.9709664570147199E-2</c:v>
                </c:pt>
                <c:pt idx="1407">
                  <c:v>0.14098131627341501</c:v>
                </c:pt>
                <c:pt idx="1408">
                  <c:v>0.32539621026299498</c:v>
                </c:pt>
                <c:pt idx="1409">
                  <c:v>0.20624828528236799</c:v>
                </c:pt>
                <c:pt idx="1410">
                  <c:v>0.29342323482722199</c:v>
                </c:pt>
                <c:pt idx="1411">
                  <c:v>-7.9715777308553296E-2</c:v>
                </c:pt>
                <c:pt idx="1412">
                  <c:v>-0.49876548644985003</c:v>
                </c:pt>
                <c:pt idx="1413">
                  <c:v>0.17937717201258899</c:v>
                </c:pt>
                <c:pt idx="1414">
                  <c:v>0.74051271157490095</c:v>
                </c:pt>
                <c:pt idx="1415">
                  <c:v>0.569241794088024</c:v>
                </c:pt>
                <c:pt idx="1416">
                  <c:v>0.47530333270842301</c:v>
                </c:pt>
                <c:pt idx="1417">
                  <c:v>6.8163350543591697E-2</c:v>
                </c:pt>
                <c:pt idx="1418">
                  <c:v>-3.7096846191254397E-2</c:v>
                </c:pt>
                <c:pt idx="1419">
                  <c:v>0.51355198416076298</c:v>
                </c:pt>
                <c:pt idx="1420">
                  <c:v>0.36248253675224201</c:v>
                </c:pt>
                <c:pt idx="1421">
                  <c:v>-0.159751286111703</c:v>
                </c:pt>
                <c:pt idx="1422">
                  <c:v>-0.108918918780503</c:v>
                </c:pt>
                <c:pt idx="1423">
                  <c:v>0.14959476634923299</c:v>
                </c:pt>
                <c:pt idx="1424">
                  <c:v>-7.9638753769093906E-2</c:v>
                </c:pt>
                <c:pt idx="1425">
                  <c:v>-0.48155810140261202</c:v>
                </c:pt>
                <c:pt idx="1426">
                  <c:v>-0.46153744300180899</c:v>
                </c:pt>
                <c:pt idx="1427">
                  <c:v>-0.30575218412239602</c:v>
                </c:pt>
                <c:pt idx="1428">
                  <c:v>-0.201365153717667</c:v>
                </c:pt>
                <c:pt idx="1429">
                  <c:v>-0.200133154364945</c:v>
                </c:pt>
                <c:pt idx="1430">
                  <c:v>-0.304104004741998</c:v>
                </c:pt>
                <c:pt idx="1431">
                  <c:v>-0.43219898372000198</c:v>
                </c:pt>
                <c:pt idx="1432">
                  <c:v>-0.321056088955949</c:v>
                </c:pt>
                <c:pt idx="1433">
                  <c:v>-7.7106928402004796E-2</c:v>
                </c:pt>
                <c:pt idx="1434">
                  <c:v>-9.0114708653164399E-2</c:v>
                </c:pt>
                <c:pt idx="1435">
                  <c:v>-0.13331080752345001</c:v>
                </c:pt>
                <c:pt idx="1436">
                  <c:v>0.154452819029431</c:v>
                </c:pt>
                <c:pt idx="1437">
                  <c:v>1.22758818602222</c:v>
                </c:pt>
                <c:pt idx="1438">
                  <c:v>0.15939747938583301</c:v>
                </c:pt>
                <c:pt idx="1439">
                  <c:v>-0.11261973468200299</c:v>
                </c:pt>
                <c:pt idx="1440">
                  <c:v>-0.48179345337282398</c:v>
                </c:pt>
                <c:pt idx="1441">
                  <c:v>-0.788397822289997</c:v>
                </c:pt>
                <c:pt idx="1442">
                  <c:v>-1.0335832836396399</c:v>
                </c:pt>
                <c:pt idx="1443">
                  <c:v>-1.4167728719110899</c:v>
                </c:pt>
                <c:pt idx="1444">
                  <c:v>-1.45149716397371</c:v>
                </c:pt>
                <c:pt idx="1445">
                  <c:v>-1.2470882754828301</c:v>
                </c:pt>
                <c:pt idx="1446">
                  <c:v>-1.0084945304958399</c:v>
                </c:pt>
                <c:pt idx="1447">
                  <c:v>-0.67556262012397295</c:v>
                </c:pt>
                <c:pt idx="1448">
                  <c:v>-0.61874476826525404</c:v>
                </c:pt>
                <c:pt idx="1449">
                  <c:v>-0.92453431561240296</c:v>
                </c:pt>
                <c:pt idx="1450">
                  <c:v>-1.1079649135129399</c:v>
                </c:pt>
                <c:pt idx="1451">
                  <c:v>-1.0410689784503599</c:v>
                </c:pt>
                <c:pt idx="1452">
                  <c:v>-1.0794230783555601</c:v>
                </c:pt>
                <c:pt idx="1453">
                  <c:v>-1.1612378923073601</c:v>
                </c:pt>
                <c:pt idx="1454">
                  <c:v>-1.5797018485611001</c:v>
                </c:pt>
                <c:pt idx="1455">
                  <c:v>-0.75981638127699103</c:v>
                </c:pt>
                <c:pt idx="1456">
                  <c:v>5.9993785768251102E-2</c:v>
                </c:pt>
                <c:pt idx="1457">
                  <c:v>-3.9588588720400601E-2</c:v>
                </c:pt>
                <c:pt idx="1458">
                  <c:v>3.3234140064499998E-2</c:v>
                </c:pt>
                <c:pt idx="1459">
                  <c:v>-0.123263992268839</c:v>
                </c:pt>
                <c:pt idx="1460">
                  <c:v>-0.154275008118748</c:v>
                </c:pt>
                <c:pt idx="1461">
                  <c:v>8.8017095675336193E-2</c:v>
                </c:pt>
                <c:pt idx="1462">
                  <c:v>0.32266645496794399</c:v>
                </c:pt>
                <c:pt idx="1463">
                  <c:v>8.3418219605121705E-2</c:v>
                </c:pt>
                <c:pt idx="1464">
                  <c:v>-3.0613583491060001E-2</c:v>
                </c:pt>
                <c:pt idx="1465">
                  <c:v>0.15191074341495001</c:v>
                </c:pt>
                <c:pt idx="1466">
                  <c:v>0.21526933635418399</c:v>
                </c:pt>
                <c:pt idx="1467">
                  <c:v>-6.0524256071540002E-2</c:v>
                </c:pt>
                <c:pt idx="1468">
                  <c:v>-0.296399522726563</c:v>
                </c:pt>
                <c:pt idx="1469">
                  <c:v>-0.58696358220151201</c:v>
                </c:pt>
                <c:pt idx="1470">
                  <c:v>-0.78159589988845801</c:v>
                </c:pt>
                <c:pt idx="1471">
                  <c:v>-0.422972072217703</c:v>
                </c:pt>
                <c:pt idx="1472">
                  <c:v>-0.26148661994501698</c:v>
                </c:pt>
                <c:pt idx="1473">
                  <c:v>-0.28263334333020601</c:v>
                </c:pt>
                <c:pt idx="1474">
                  <c:v>-0.28031889779776797</c:v>
                </c:pt>
                <c:pt idx="1475">
                  <c:v>5.74142032366889E-3</c:v>
                </c:pt>
                <c:pt idx="1476">
                  <c:v>0.18907303750149501</c:v>
                </c:pt>
                <c:pt idx="1477">
                  <c:v>0.28078089099659898</c:v>
                </c:pt>
                <c:pt idx="1478">
                  <c:v>0.35212656645849699</c:v>
                </c:pt>
                <c:pt idx="1479">
                  <c:v>0.325734981219162</c:v>
                </c:pt>
                <c:pt idx="1480">
                  <c:v>0.32766965795990599</c:v>
                </c:pt>
                <c:pt idx="1481">
                  <c:v>0.21994247792927599</c:v>
                </c:pt>
                <c:pt idx="1482">
                  <c:v>6.7209446877687207E-2</c:v>
                </c:pt>
                <c:pt idx="1483">
                  <c:v>-4.55940294103344E-2</c:v>
                </c:pt>
                <c:pt idx="1484">
                  <c:v>-0.116546077143203</c:v>
                </c:pt>
                <c:pt idx="1485">
                  <c:v>-0.218611055773137</c:v>
                </c:pt>
                <c:pt idx="1486">
                  <c:v>-0.33149057306058899</c:v>
                </c:pt>
                <c:pt idx="1487">
                  <c:v>-0.53367449105414599</c:v>
                </c:pt>
                <c:pt idx="1488">
                  <c:v>-0.35722046838792199</c:v>
                </c:pt>
                <c:pt idx="1489">
                  <c:v>-3.3090173957152802E-2</c:v>
                </c:pt>
                <c:pt idx="1490">
                  <c:v>-0.11836085334964599</c:v>
                </c:pt>
                <c:pt idx="1491">
                  <c:v>-0.21777022484428701</c:v>
                </c:pt>
                <c:pt idx="1492">
                  <c:v>-0.28628523763762997</c:v>
                </c:pt>
                <c:pt idx="1493">
                  <c:v>-0.27640279949692997</c:v>
                </c:pt>
                <c:pt idx="1494">
                  <c:v>-0.325556259531746</c:v>
                </c:pt>
                <c:pt idx="1495">
                  <c:v>-0.45726816840878498</c:v>
                </c:pt>
                <c:pt idx="1496">
                  <c:v>-0.38605821076413099</c:v>
                </c:pt>
                <c:pt idx="1497">
                  <c:v>-0.31396437232039398</c:v>
                </c:pt>
                <c:pt idx="1498">
                  <c:v>5.11809072649217E-2</c:v>
                </c:pt>
                <c:pt idx="1499">
                  <c:v>0.51717075188172401</c:v>
                </c:pt>
                <c:pt idx="1500">
                  <c:v>0.39037711463246499</c:v>
                </c:pt>
                <c:pt idx="1501">
                  <c:v>0.30175050745708298</c:v>
                </c:pt>
                <c:pt idx="1502">
                  <c:v>0.161948392202172</c:v>
                </c:pt>
                <c:pt idx="1503">
                  <c:v>-2.97012842204556E-2</c:v>
                </c:pt>
                <c:pt idx="1504">
                  <c:v>-1.36157867087338E-2</c:v>
                </c:pt>
                <c:pt idx="1505">
                  <c:v>-4.1184443777219401E-2</c:v>
                </c:pt>
                <c:pt idx="1506">
                  <c:v>8.2933354792276703E-2</c:v>
                </c:pt>
                <c:pt idx="1507">
                  <c:v>0.22260783853128099</c:v>
                </c:pt>
                <c:pt idx="1508">
                  <c:v>0.26978378362559102</c:v>
                </c:pt>
                <c:pt idx="1509">
                  <c:v>0.23579579436214701</c:v>
                </c:pt>
                <c:pt idx="1510">
                  <c:v>-0.100671842327239</c:v>
                </c:pt>
                <c:pt idx="1511">
                  <c:v>-0.34458248399228097</c:v>
                </c:pt>
                <c:pt idx="1512">
                  <c:v>-0.555831754674048</c:v>
                </c:pt>
                <c:pt idx="1513">
                  <c:v>-0.854413205908233</c:v>
                </c:pt>
                <c:pt idx="1514">
                  <c:v>-0.56342211862081604</c:v>
                </c:pt>
                <c:pt idx="1515">
                  <c:v>-0.41891201023913599</c:v>
                </c:pt>
                <c:pt idx="1516">
                  <c:v>-0.42974452994412898</c:v>
                </c:pt>
                <c:pt idx="1517">
                  <c:v>-0.38333695042390198</c:v>
                </c:pt>
                <c:pt idx="1518">
                  <c:v>-0.60399194719475102</c:v>
                </c:pt>
                <c:pt idx="1519">
                  <c:v>-1.2096891081000001</c:v>
                </c:pt>
                <c:pt idx="1520">
                  <c:v>-0.67794506927007803</c:v>
                </c:pt>
                <c:pt idx="1521">
                  <c:v>-0.57091068845604198</c:v>
                </c:pt>
                <c:pt idx="1522">
                  <c:v>-0.103600309176982</c:v>
                </c:pt>
                <c:pt idx="1523">
                  <c:v>0.47824255184356101</c:v>
                </c:pt>
                <c:pt idx="1524">
                  <c:v>-3.9268238229866704E-3</c:v>
                </c:pt>
                <c:pt idx="1525">
                  <c:v>-0.28372931634189302</c:v>
                </c:pt>
                <c:pt idx="1526">
                  <c:v>-0.18296031052431899</c:v>
                </c:pt>
                <c:pt idx="1527">
                  <c:v>-0.150308745565187</c:v>
                </c:pt>
                <c:pt idx="1528">
                  <c:v>-0.111316024119695</c:v>
                </c:pt>
                <c:pt idx="1529">
                  <c:v>-8.11687643837367E-2</c:v>
                </c:pt>
                <c:pt idx="1530">
                  <c:v>-0.23429813293104301</c:v>
                </c:pt>
                <c:pt idx="1531">
                  <c:v>-0.28016422504822702</c:v>
                </c:pt>
                <c:pt idx="1532">
                  <c:v>-7.7099359681086693E-2</c:v>
                </c:pt>
                <c:pt idx="1533">
                  <c:v>9.6836998644856204E-2</c:v>
                </c:pt>
                <c:pt idx="1534">
                  <c:v>2.1690955691100001E-2</c:v>
                </c:pt>
                <c:pt idx="1535">
                  <c:v>2.6017365506651399E-2</c:v>
                </c:pt>
                <c:pt idx="1536">
                  <c:v>-4.0484533936648297E-2</c:v>
                </c:pt>
                <c:pt idx="1537">
                  <c:v>-0.13129504045032001</c:v>
                </c:pt>
                <c:pt idx="1538">
                  <c:v>-0.34270158381690602</c:v>
                </c:pt>
                <c:pt idx="1539">
                  <c:v>-0.52037681787002099</c:v>
                </c:pt>
                <c:pt idx="1540">
                  <c:v>-0.41088532749081103</c:v>
                </c:pt>
                <c:pt idx="1541">
                  <c:v>-0.33071340928121801</c:v>
                </c:pt>
                <c:pt idx="1542">
                  <c:v>-0.32180877711321798</c:v>
                </c:pt>
                <c:pt idx="1543">
                  <c:v>-0.42140322950570303</c:v>
                </c:pt>
                <c:pt idx="1544">
                  <c:v>5.9502333509668402E-2</c:v>
                </c:pt>
                <c:pt idx="1545">
                  <c:v>0.29167449344409602</c:v>
                </c:pt>
                <c:pt idx="1546">
                  <c:v>3.5544294360868901E-2</c:v>
                </c:pt>
                <c:pt idx="1547">
                  <c:v>5.2635884000247803E-2</c:v>
                </c:pt>
                <c:pt idx="1548">
                  <c:v>0.50439385823602201</c:v>
                </c:pt>
                <c:pt idx="1549">
                  <c:v>0.56666318585286801</c:v>
                </c:pt>
                <c:pt idx="1550">
                  <c:v>0.33343866981438502</c:v>
                </c:pt>
                <c:pt idx="1551">
                  <c:v>5.4333914103753898E-2</c:v>
                </c:pt>
                <c:pt idx="1552">
                  <c:v>-0.32139255871163103</c:v>
                </c:pt>
                <c:pt idx="1553">
                  <c:v>-0.36503804883449598</c:v>
                </c:pt>
                <c:pt idx="1554">
                  <c:v>-0.245447649414719</c:v>
                </c:pt>
                <c:pt idx="1555">
                  <c:v>-0.18907955100525001</c:v>
                </c:pt>
                <c:pt idx="1556">
                  <c:v>-5.9432662212155603E-2</c:v>
                </c:pt>
                <c:pt idx="1557">
                  <c:v>5.3495353383197802E-2</c:v>
                </c:pt>
                <c:pt idx="1558">
                  <c:v>0.11233010202535899</c:v>
                </c:pt>
                <c:pt idx="1559">
                  <c:v>1.5728041039702201E-2</c:v>
                </c:pt>
                <c:pt idx="1560">
                  <c:v>-8.4812254388775599E-2</c:v>
                </c:pt>
                <c:pt idx="1561">
                  <c:v>-0.23869289793175599</c:v>
                </c:pt>
                <c:pt idx="1562">
                  <c:v>-0.46588030441651102</c:v>
                </c:pt>
                <c:pt idx="1563">
                  <c:v>-0.409579497051133</c:v>
                </c:pt>
                <c:pt idx="1564">
                  <c:v>-0.26894827647910902</c:v>
                </c:pt>
                <c:pt idx="1565">
                  <c:v>7.5028885149504801E-2</c:v>
                </c:pt>
                <c:pt idx="1566">
                  <c:v>0.70122527889813102</c:v>
                </c:pt>
                <c:pt idx="1567">
                  <c:v>0.47948752248687598</c:v>
                </c:pt>
                <c:pt idx="1568">
                  <c:v>8.0433087041830595E-2</c:v>
                </c:pt>
                <c:pt idx="1569">
                  <c:v>0.44553278410546099</c:v>
                </c:pt>
                <c:pt idx="1570">
                  <c:v>1.3094870323333301</c:v>
                </c:pt>
                <c:pt idx="1571">
                  <c:v>0.48404829681790501</c:v>
                </c:pt>
                <c:pt idx="1572">
                  <c:v>0.396572697300139</c:v>
                </c:pt>
                <c:pt idx="1573">
                  <c:v>-0.24401825109529199</c:v>
                </c:pt>
                <c:pt idx="1574">
                  <c:v>-0.74285963991855997</c:v>
                </c:pt>
                <c:pt idx="1575">
                  <c:v>-0.115312563149469</c:v>
                </c:pt>
                <c:pt idx="1576">
                  <c:v>0.15510671214331301</c:v>
                </c:pt>
                <c:pt idx="1577">
                  <c:v>2.8135706111740599E-2</c:v>
                </c:pt>
                <c:pt idx="1578">
                  <c:v>-1.14344866704722E-3</c:v>
                </c:pt>
                <c:pt idx="1579">
                  <c:v>-0.16281197949661499</c:v>
                </c:pt>
                <c:pt idx="1580">
                  <c:v>-0.24000566755627301</c:v>
                </c:pt>
                <c:pt idx="1581">
                  <c:v>-0.23572126527329701</c:v>
                </c:pt>
                <c:pt idx="1582">
                  <c:v>-0.157349212428671</c:v>
                </c:pt>
                <c:pt idx="1583">
                  <c:v>0.26578891485494999</c:v>
                </c:pt>
                <c:pt idx="1584">
                  <c:v>0.47036944446594903</c:v>
                </c:pt>
                <c:pt idx="1585">
                  <c:v>0.44834169571261601</c:v>
                </c:pt>
                <c:pt idx="1586">
                  <c:v>0.21773986112101601</c:v>
                </c:pt>
                <c:pt idx="1587">
                  <c:v>-0.269119604219904</c:v>
                </c:pt>
                <c:pt idx="1588">
                  <c:v>-0.17998093766027801</c:v>
                </c:pt>
                <c:pt idx="1589">
                  <c:v>0.35235618046795297</c:v>
                </c:pt>
                <c:pt idx="1590">
                  <c:v>0.37162478777382202</c:v>
                </c:pt>
                <c:pt idx="1591">
                  <c:v>0.45322882991355601</c:v>
                </c:pt>
                <c:pt idx="1592">
                  <c:v>0.10400132489318401</c:v>
                </c:pt>
                <c:pt idx="1593">
                  <c:v>-0.37487750186166502</c:v>
                </c:pt>
                <c:pt idx="1594">
                  <c:v>-0.276863545434818</c:v>
                </c:pt>
                <c:pt idx="1595">
                  <c:v>-0.40248297654194498</c:v>
                </c:pt>
                <c:pt idx="1596">
                  <c:v>-0.18018405893252401</c:v>
                </c:pt>
                <c:pt idx="1597">
                  <c:v>0.40085535845944398</c:v>
                </c:pt>
                <c:pt idx="1598">
                  <c:v>-0.105584446933514</c:v>
                </c:pt>
                <c:pt idx="1599">
                  <c:v>-0.40924141123500002</c:v>
                </c:pt>
                <c:pt idx="1600">
                  <c:v>-0.251936786798583</c:v>
                </c:pt>
                <c:pt idx="1601">
                  <c:v>-0.19289540799444399</c:v>
                </c:pt>
                <c:pt idx="1602">
                  <c:v>-0.337954303201911</c:v>
                </c:pt>
                <c:pt idx="1603">
                  <c:v>-0.52304781873111095</c:v>
                </c:pt>
                <c:pt idx="1604">
                  <c:v>-0.22681097037981701</c:v>
                </c:pt>
                <c:pt idx="1605">
                  <c:v>-0.12459988849383299</c:v>
                </c:pt>
                <c:pt idx="1606">
                  <c:v>5.9073689538918901E-2</c:v>
                </c:pt>
                <c:pt idx="1607">
                  <c:v>0.34518149706074203</c:v>
                </c:pt>
                <c:pt idx="1608">
                  <c:v>-0.16593662608432799</c:v>
                </c:pt>
                <c:pt idx="1609">
                  <c:v>-0.64968411197798304</c:v>
                </c:pt>
                <c:pt idx="1610">
                  <c:v>-0.472198160519749</c:v>
                </c:pt>
                <c:pt idx="1611">
                  <c:v>-0.43723849539517201</c:v>
                </c:pt>
                <c:pt idx="1612">
                  <c:v>-0.14206293205742601</c:v>
                </c:pt>
                <c:pt idx="1613">
                  <c:v>0.149717044551122</c:v>
                </c:pt>
                <c:pt idx="1614">
                  <c:v>0.13422477141353301</c:v>
                </c:pt>
                <c:pt idx="1615">
                  <c:v>0.14435496379457899</c:v>
                </c:pt>
                <c:pt idx="1616">
                  <c:v>0.33668242759190697</c:v>
                </c:pt>
                <c:pt idx="1617">
                  <c:v>0.40314190298008801</c:v>
                </c:pt>
                <c:pt idx="1618">
                  <c:v>-0.26137654398962301</c:v>
                </c:pt>
                <c:pt idx="1619">
                  <c:v>-0.385230130633896</c:v>
                </c:pt>
                <c:pt idx="1620">
                  <c:v>0.46777275765808901</c:v>
                </c:pt>
                <c:pt idx="1621">
                  <c:v>0.71526459891619898</c:v>
                </c:pt>
                <c:pt idx="1622">
                  <c:v>0.82677840258322199</c:v>
                </c:pt>
                <c:pt idx="1623">
                  <c:v>0.42303597171331297</c:v>
                </c:pt>
                <c:pt idx="1624">
                  <c:v>-0.38361941306470798</c:v>
                </c:pt>
                <c:pt idx="1625">
                  <c:v>0.24432173030425999</c:v>
                </c:pt>
                <c:pt idx="1626">
                  <c:v>0.72320731869322696</c:v>
                </c:pt>
                <c:pt idx="1627">
                  <c:v>0.55580396897177198</c:v>
                </c:pt>
                <c:pt idx="1628">
                  <c:v>0.53475437550821703</c:v>
                </c:pt>
                <c:pt idx="1629">
                  <c:v>0.41715181192149697</c:v>
                </c:pt>
                <c:pt idx="1630">
                  <c:v>0.38003482297180302</c:v>
                </c:pt>
                <c:pt idx="1631">
                  <c:v>0.52201596534592198</c:v>
                </c:pt>
                <c:pt idx="1632">
                  <c:v>0.54680789336049695</c:v>
                </c:pt>
                <c:pt idx="1633">
                  <c:v>0.62217748589321298</c:v>
                </c:pt>
                <c:pt idx="1634">
                  <c:v>0.30473143177999201</c:v>
                </c:pt>
                <c:pt idx="1635">
                  <c:v>-0.165288590219487</c:v>
                </c:pt>
                <c:pt idx="1636">
                  <c:v>-6.4485989419116693E-2</c:v>
                </c:pt>
                <c:pt idx="1637">
                  <c:v>7.2752613753089404E-2</c:v>
                </c:pt>
                <c:pt idx="1638">
                  <c:v>2.33029544896E-2</c:v>
                </c:pt>
                <c:pt idx="1639">
                  <c:v>-0.109513174167383</c:v>
                </c:pt>
                <c:pt idx="1640">
                  <c:v>5.1004013997783898E-2</c:v>
                </c:pt>
                <c:pt idx="1641">
                  <c:v>0.20544258878809199</c:v>
                </c:pt>
                <c:pt idx="1642">
                  <c:v>0.43222494255751998</c:v>
                </c:pt>
                <c:pt idx="1643">
                  <c:v>0.63808845085360699</c:v>
                </c:pt>
                <c:pt idx="1644">
                  <c:v>-4.8870665000941699E-2</c:v>
                </c:pt>
                <c:pt idx="1645">
                  <c:v>-0.34521565280498201</c:v>
                </c:pt>
                <c:pt idx="1646">
                  <c:v>1.2753782687633899E-2</c:v>
                </c:pt>
                <c:pt idx="1647">
                  <c:v>0.136490116322767</c:v>
                </c:pt>
                <c:pt idx="1648">
                  <c:v>1.99074581574144E-2</c:v>
                </c:pt>
                <c:pt idx="1649">
                  <c:v>-4.43728710680222E-2</c:v>
                </c:pt>
                <c:pt idx="1650">
                  <c:v>-0.15731758445581101</c:v>
                </c:pt>
                <c:pt idx="1651">
                  <c:v>-0.25337143035865101</c:v>
                </c:pt>
                <c:pt idx="1652">
                  <c:v>-0.29268498506262802</c:v>
                </c:pt>
                <c:pt idx="1653">
                  <c:v>-0.33949584963357199</c:v>
                </c:pt>
                <c:pt idx="1654">
                  <c:v>-0.33303671092395098</c:v>
                </c:pt>
                <c:pt idx="1655">
                  <c:v>-0.29184206304342802</c:v>
                </c:pt>
                <c:pt idx="1656">
                  <c:v>-0.275643282850695</c:v>
                </c:pt>
                <c:pt idx="1657">
                  <c:v>-0.42927727136562499</c:v>
                </c:pt>
                <c:pt idx="1658">
                  <c:v>-0.77415658127849996</c:v>
                </c:pt>
                <c:pt idx="1659">
                  <c:v>-0.83239708251569</c:v>
                </c:pt>
                <c:pt idx="1660">
                  <c:v>-0.66218925913777404</c:v>
                </c:pt>
                <c:pt idx="1661">
                  <c:v>-0.41266612210605702</c:v>
                </c:pt>
                <c:pt idx="1662">
                  <c:v>-8.6524228689114399E-2</c:v>
                </c:pt>
                <c:pt idx="1663">
                  <c:v>-0.19266857536527801</c:v>
                </c:pt>
                <c:pt idx="1664">
                  <c:v>-0.654090271454283</c:v>
                </c:pt>
                <c:pt idx="1665">
                  <c:v>-0.65730854846581699</c:v>
                </c:pt>
                <c:pt idx="1666">
                  <c:v>-0.61627096842076201</c:v>
                </c:pt>
                <c:pt idx="1667">
                  <c:v>-0.46658705142474</c:v>
                </c:pt>
                <c:pt idx="1668">
                  <c:v>-0.158895682340882</c:v>
                </c:pt>
                <c:pt idx="1669">
                  <c:v>-0.48529788656061601</c:v>
                </c:pt>
                <c:pt idx="1670">
                  <c:v>-1.04450443170653</c:v>
                </c:pt>
                <c:pt idx="1671">
                  <c:v>-0.93645064438425896</c:v>
                </c:pt>
                <c:pt idx="1672">
                  <c:v>-0.78915472726497204</c:v>
                </c:pt>
                <c:pt idx="1673">
                  <c:v>-0.525106857877778</c:v>
                </c:pt>
                <c:pt idx="1674">
                  <c:v>-7.3406503715841301E-2</c:v>
                </c:pt>
                <c:pt idx="1675">
                  <c:v>-0.28905076548737102</c:v>
                </c:pt>
                <c:pt idx="1676">
                  <c:v>-0.75660663444974596</c:v>
                </c:pt>
                <c:pt idx="1677">
                  <c:v>-0.81823732185676701</c:v>
                </c:pt>
                <c:pt idx="1678">
                  <c:v>-0.75998044620035898</c:v>
                </c:pt>
                <c:pt idx="1679">
                  <c:v>-0.74943039958867796</c:v>
                </c:pt>
                <c:pt idx="1680">
                  <c:v>-0.83636428747144997</c:v>
                </c:pt>
                <c:pt idx="1681">
                  <c:v>-0.28900945278447199</c:v>
                </c:pt>
                <c:pt idx="1682">
                  <c:v>0.71333315093702399</c:v>
                </c:pt>
                <c:pt idx="1683">
                  <c:v>0.57523943685638801</c:v>
                </c:pt>
                <c:pt idx="1684">
                  <c:v>0.95042118151833299</c:v>
                </c:pt>
                <c:pt idx="1685">
                  <c:v>0.49356063819881102</c:v>
                </c:pt>
                <c:pt idx="1686">
                  <c:v>0.46105298302727299</c:v>
                </c:pt>
                <c:pt idx="1687">
                  <c:v>0.18762388338817801</c:v>
                </c:pt>
                <c:pt idx="1688">
                  <c:v>9.1106753015010006E-2</c:v>
                </c:pt>
                <c:pt idx="1689">
                  <c:v>8.6271126253854399E-2</c:v>
                </c:pt>
                <c:pt idx="1690">
                  <c:v>6.6535414774645002E-2</c:v>
                </c:pt>
                <c:pt idx="1691">
                  <c:v>6.5582923332983295E-2</c:v>
                </c:pt>
                <c:pt idx="1692">
                  <c:v>-8.28321182717561E-2</c:v>
                </c:pt>
                <c:pt idx="1693">
                  <c:v>-0.36331610651964302</c:v>
                </c:pt>
                <c:pt idx="1694">
                  <c:v>-0.195618301313049</c:v>
                </c:pt>
                <c:pt idx="1695">
                  <c:v>-1.31807140578163E-2</c:v>
                </c:pt>
                <c:pt idx="1696">
                  <c:v>-0.36593601328393499</c:v>
                </c:pt>
                <c:pt idx="1697">
                  <c:v>-0.90627053814055603</c:v>
                </c:pt>
                <c:pt idx="1698">
                  <c:v>-0.40550952187877198</c:v>
                </c:pt>
                <c:pt idx="1699">
                  <c:v>-0.26569359366073703</c:v>
                </c:pt>
                <c:pt idx="1700">
                  <c:v>-9.2448751761242204E-2</c:v>
                </c:pt>
                <c:pt idx="1701">
                  <c:v>0.102900653765489</c:v>
                </c:pt>
                <c:pt idx="1702">
                  <c:v>0.12327092935775</c:v>
                </c:pt>
                <c:pt idx="1703">
                  <c:v>7.3547508484513899E-2</c:v>
                </c:pt>
                <c:pt idx="1704">
                  <c:v>-0.39776982000146399</c:v>
                </c:pt>
                <c:pt idx="1705">
                  <c:v>-0.437495569932696</c:v>
                </c:pt>
                <c:pt idx="1706">
                  <c:v>-0.412258418913103</c:v>
                </c:pt>
                <c:pt idx="1707">
                  <c:v>-0.115168544813488</c:v>
                </c:pt>
                <c:pt idx="1708">
                  <c:v>4.23887844129444E-2</c:v>
                </c:pt>
                <c:pt idx="1709">
                  <c:v>0.504311993102038</c:v>
                </c:pt>
                <c:pt idx="1710">
                  <c:v>0.92396590131719403</c:v>
                </c:pt>
                <c:pt idx="1711">
                  <c:v>0.88991230964004997</c:v>
                </c:pt>
                <c:pt idx="1712">
                  <c:v>0.89827408947397203</c:v>
                </c:pt>
                <c:pt idx="1713">
                  <c:v>1.0079449409639401</c:v>
                </c:pt>
                <c:pt idx="1714">
                  <c:v>0.74868563136520405</c:v>
                </c:pt>
                <c:pt idx="1715">
                  <c:v>0.35667605262551799</c:v>
                </c:pt>
                <c:pt idx="1716">
                  <c:v>0.66198018298140004</c:v>
                </c:pt>
                <c:pt idx="1717">
                  <c:v>0.78131413367406999</c:v>
                </c:pt>
                <c:pt idx="1718">
                  <c:v>0.750374061511072</c:v>
                </c:pt>
                <c:pt idx="1719">
                  <c:v>0.74894162026605204</c:v>
                </c:pt>
                <c:pt idx="1720">
                  <c:v>0.89437896965999997</c:v>
                </c:pt>
                <c:pt idx="1721">
                  <c:v>0.75358278608529194</c:v>
                </c:pt>
                <c:pt idx="1722">
                  <c:v>0.65857078698259497</c:v>
                </c:pt>
                <c:pt idx="1723">
                  <c:v>-3.2247223927555399E-2</c:v>
                </c:pt>
                <c:pt idx="1724">
                  <c:v>-0.25874622418301402</c:v>
                </c:pt>
                <c:pt idx="1725">
                  <c:v>-0.17288455685633899</c:v>
                </c:pt>
                <c:pt idx="1726">
                  <c:v>-0.199546266800745</c:v>
                </c:pt>
                <c:pt idx="1727">
                  <c:v>-0.328919184611914</c:v>
                </c:pt>
                <c:pt idx="1728">
                  <c:v>-0.18906712875286699</c:v>
                </c:pt>
                <c:pt idx="1729">
                  <c:v>-0.14663902511256</c:v>
                </c:pt>
                <c:pt idx="1730">
                  <c:v>-1.24141599486744E-2</c:v>
                </c:pt>
                <c:pt idx="1731">
                  <c:v>0.138884505726631</c:v>
                </c:pt>
                <c:pt idx="1732">
                  <c:v>0.37384253401850998</c:v>
                </c:pt>
                <c:pt idx="1733">
                  <c:v>0.39182241806342999</c:v>
                </c:pt>
                <c:pt idx="1734">
                  <c:v>0.28247803004607203</c:v>
                </c:pt>
                <c:pt idx="1735">
                  <c:v>4.42206597979133E-2</c:v>
                </c:pt>
                <c:pt idx="1736">
                  <c:v>-0.369589084611471</c:v>
                </c:pt>
                <c:pt idx="1737">
                  <c:v>-5.5318753028550001E-3</c:v>
                </c:pt>
                <c:pt idx="1738">
                  <c:v>0.31239775517830198</c:v>
                </c:pt>
                <c:pt idx="1739">
                  <c:v>0.142829776993393</c:v>
                </c:pt>
                <c:pt idx="1740">
                  <c:v>0.10566762273769401</c:v>
                </c:pt>
                <c:pt idx="1741">
                  <c:v>0.35803276648578802</c:v>
                </c:pt>
                <c:pt idx="1742">
                  <c:v>0.28849954501296199</c:v>
                </c:pt>
                <c:pt idx="1743">
                  <c:v>-0.134634034128255</c:v>
                </c:pt>
                <c:pt idx="1744">
                  <c:v>-0.123130668898917</c:v>
                </c:pt>
                <c:pt idx="1745">
                  <c:v>0.160814425501111</c:v>
                </c:pt>
                <c:pt idx="1746">
                  <c:v>-0.26714311292637599</c:v>
                </c:pt>
                <c:pt idx="1747">
                  <c:v>-0.51166885927284</c:v>
                </c:pt>
                <c:pt idx="1748">
                  <c:v>-0.471754279574436</c:v>
                </c:pt>
                <c:pt idx="1749">
                  <c:v>-0.52526525191241102</c:v>
                </c:pt>
                <c:pt idx="1750">
                  <c:v>-0.42057339756678003</c:v>
                </c:pt>
                <c:pt idx="1751">
                  <c:v>-0.39431263210539402</c:v>
                </c:pt>
                <c:pt idx="1752">
                  <c:v>-0.67713340377551201</c:v>
                </c:pt>
                <c:pt idx="1753">
                  <c:v>-0.925888638952028</c:v>
                </c:pt>
                <c:pt idx="1754">
                  <c:v>-1.2960761935985201</c:v>
                </c:pt>
                <c:pt idx="1755">
                  <c:v>-1.36045919925408</c:v>
                </c:pt>
                <c:pt idx="1756">
                  <c:v>-1.1408268010973399</c:v>
                </c:pt>
                <c:pt idx="1757">
                  <c:v>-0.99228797731729101</c:v>
                </c:pt>
                <c:pt idx="1758">
                  <c:v>-0.90101093762545004</c:v>
                </c:pt>
                <c:pt idx="1759">
                  <c:v>-0.86227471587400595</c:v>
                </c:pt>
                <c:pt idx="1760">
                  <c:v>-0.80922281124024598</c:v>
                </c:pt>
                <c:pt idx="1761">
                  <c:v>-0.95106777707377999</c:v>
                </c:pt>
                <c:pt idx="1762">
                  <c:v>-1.1656805150606699</c:v>
                </c:pt>
                <c:pt idx="1763">
                  <c:v>-1.2433205370312801</c:v>
                </c:pt>
                <c:pt idx="1764">
                  <c:v>-1.3810296217692699</c:v>
                </c:pt>
                <c:pt idx="1765">
                  <c:v>-0.96511413672732804</c:v>
                </c:pt>
                <c:pt idx="1766">
                  <c:v>-0.181986486340872</c:v>
                </c:pt>
                <c:pt idx="1767">
                  <c:v>-0.294310921394214</c:v>
                </c:pt>
                <c:pt idx="1768">
                  <c:v>-0.28637965914053998</c:v>
                </c:pt>
                <c:pt idx="1769">
                  <c:v>-5.28556764581865E-2</c:v>
                </c:pt>
                <c:pt idx="1770">
                  <c:v>0.160407638084204</c:v>
                </c:pt>
                <c:pt idx="1771">
                  <c:v>0.395331907062067</c:v>
                </c:pt>
                <c:pt idx="1772">
                  <c:v>0.27885322253020001</c:v>
                </c:pt>
                <c:pt idx="1773">
                  <c:v>0.13252537784834401</c:v>
                </c:pt>
                <c:pt idx="1774">
                  <c:v>-0.121152632472599</c:v>
                </c:pt>
                <c:pt idx="1775">
                  <c:v>-0.35771356848431701</c:v>
                </c:pt>
                <c:pt idx="1776">
                  <c:v>-0.36389548862577498</c:v>
                </c:pt>
                <c:pt idx="1777">
                  <c:v>-0.48721715646664399</c:v>
                </c:pt>
                <c:pt idx="1778">
                  <c:v>-0.63400870608041704</c:v>
                </c:pt>
                <c:pt idx="1779">
                  <c:v>-0.66008413590057402</c:v>
                </c:pt>
                <c:pt idx="1780">
                  <c:v>-0.48887303538430399</c:v>
                </c:pt>
                <c:pt idx="1781">
                  <c:v>-0.40575011042852699</c:v>
                </c:pt>
                <c:pt idx="1782">
                  <c:v>-0.63893402360722196</c:v>
                </c:pt>
                <c:pt idx="1783">
                  <c:v>-0.18857071707437301</c:v>
                </c:pt>
                <c:pt idx="1784">
                  <c:v>-2.3415466607433901E-2</c:v>
                </c:pt>
                <c:pt idx="1785">
                  <c:v>-0.32969783909099298</c:v>
                </c:pt>
                <c:pt idx="1786">
                  <c:v>-0.44428562011934197</c:v>
                </c:pt>
                <c:pt idx="1787">
                  <c:v>-0.434631362735305</c:v>
                </c:pt>
                <c:pt idx="1788">
                  <c:v>4.8896936450263301E-2</c:v>
                </c:pt>
                <c:pt idx="1789">
                  <c:v>0.82866151253947795</c:v>
                </c:pt>
                <c:pt idx="1790">
                  <c:v>-0.11592307480960699</c:v>
                </c:pt>
                <c:pt idx="1791">
                  <c:v>-0.40958765194142599</c:v>
                </c:pt>
                <c:pt idx="1792">
                  <c:v>-0.249543784333979</c:v>
                </c:pt>
                <c:pt idx="1793">
                  <c:v>-0.37770430351675</c:v>
                </c:pt>
                <c:pt idx="1794">
                  <c:v>-0.68976481007397505</c:v>
                </c:pt>
                <c:pt idx="1795">
                  <c:v>-0.65237647448270597</c:v>
                </c:pt>
                <c:pt idx="1796">
                  <c:v>-0.73351029290833303</c:v>
                </c:pt>
                <c:pt idx="1797">
                  <c:v>-0.41076170338150703</c:v>
                </c:pt>
                <c:pt idx="1798">
                  <c:v>-0.24336322106931901</c:v>
                </c:pt>
                <c:pt idx="1799">
                  <c:v>-9.4156402984506102E-2</c:v>
                </c:pt>
                <c:pt idx="1800">
                  <c:v>-6.2618199393637206E-2</c:v>
                </c:pt>
                <c:pt idx="1801">
                  <c:v>-0.22552833874695599</c:v>
                </c:pt>
                <c:pt idx="1802">
                  <c:v>-8.7783762614389999E-2</c:v>
                </c:pt>
                <c:pt idx="1803">
                  <c:v>-9.7842900914805603E-3</c:v>
                </c:pt>
                <c:pt idx="1804">
                  <c:v>6.2384827961643102E-2</c:v>
                </c:pt>
                <c:pt idx="1805">
                  <c:v>0.318570545584489</c:v>
                </c:pt>
                <c:pt idx="1806">
                  <c:v>1.0271957306814099</c:v>
                </c:pt>
                <c:pt idx="1807">
                  <c:v>0.12728031584001301</c:v>
                </c:pt>
                <c:pt idx="1808">
                  <c:v>-0.42576026077344198</c:v>
                </c:pt>
                <c:pt idx="1809">
                  <c:v>-0.110765003372085</c:v>
                </c:pt>
                <c:pt idx="1810">
                  <c:v>-0.213285037186486</c:v>
                </c:pt>
                <c:pt idx="1811">
                  <c:v>-0.72114524678362202</c:v>
                </c:pt>
                <c:pt idx="1812">
                  <c:v>-0.65804092058112595</c:v>
                </c:pt>
                <c:pt idx="1813">
                  <c:v>-0.67772918817172401</c:v>
                </c:pt>
                <c:pt idx="1814">
                  <c:v>-0.29948071754057298</c:v>
                </c:pt>
                <c:pt idx="1815">
                  <c:v>-0.28838100949640399</c:v>
                </c:pt>
                <c:pt idx="1816">
                  <c:v>-0.72579345005415896</c:v>
                </c:pt>
                <c:pt idx="1817">
                  <c:v>-0.42218980619385299</c:v>
                </c:pt>
                <c:pt idx="1818">
                  <c:v>0.19221338987210801</c:v>
                </c:pt>
                <c:pt idx="1819">
                  <c:v>-6.9956318837305596E-3</c:v>
                </c:pt>
                <c:pt idx="1820">
                  <c:v>-4.6389239468694402E-2</c:v>
                </c:pt>
                <c:pt idx="1821">
                  <c:v>-0.119806364239428</c:v>
                </c:pt>
                <c:pt idx="1822">
                  <c:v>-0.27359150910111901</c:v>
                </c:pt>
                <c:pt idx="1823">
                  <c:v>-0.55944181452611097</c:v>
                </c:pt>
                <c:pt idx="1824">
                  <c:v>-0.42933766451039601</c:v>
                </c:pt>
                <c:pt idx="1825">
                  <c:v>-0.46670717248119198</c:v>
                </c:pt>
                <c:pt idx="1826">
                  <c:v>-7.7795085220938906E-2</c:v>
                </c:pt>
                <c:pt idx="1827">
                  <c:v>4.12550925482639E-2</c:v>
                </c:pt>
                <c:pt idx="1828">
                  <c:v>0.41846873605833301</c:v>
                </c:pt>
                <c:pt idx="1829">
                  <c:v>-0.37411946041438898</c:v>
                </c:pt>
                <c:pt idx="1830">
                  <c:v>-0.50481206351549701</c:v>
                </c:pt>
                <c:pt idx="1831">
                  <c:v>2.7765575482739401E-2</c:v>
                </c:pt>
                <c:pt idx="1832">
                  <c:v>-0.194118547244022</c:v>
                </c:pt>
                <c:pt idx="1833">
                  <c:v>-0.61704951852850698</c:v>
                </c:pt>
                <c:pt idx="1834">
                  <c:v>-0.637858070094665</c:v>
                </c:pt>
                <c:pt idx="1835">
                  <c:v>-0.55602772888079299</c:v>
                </c:pt>
                <c:pt idx="1836">
                  <c:v>-9.3158708950872804E-2</c:v>
                </c:pt>
                <c:pt idx="1837">
                  <c:v>-0.105441083661897</c:v>
                </c:pt>
                <c:pt idx="1838">
                  <c:v>-0.11209666681048901</c:v>
                </c:pt>
                <c:pt idx="1839">
                  <c:v>-0.36760262753724698</c:v>
                </c:pt>
                <c:pt idx="1840">
                  <c:v>-0.20541124230873301</c:v>
                </c:pt>
                <c:pt idx="1841">
                  <c:v>0.43203346869451997</c:v>
                </c:pt>
                <c:pt idx="1842">
                  <c:v>-6.4081629544563895E-2</c:v>
                </c:pt>
                <c:pt idx="1843">
                  <c:v>-0.24660168517516201</c:v>
                </c:pt>
                <c:pt idx="1844">
                  <c:v>-0.53669563459055603</c:v>
                </c:pt>
                <c:pt idx="1845">
                  <c:v>-0.34354915161230898</c:v>
                </c:pt>
                <c:pt idx="1846">
                  <c:v>-0.37897299607964402</c:v>
                </c:pt>
                <c:pt idx="1847">
                  <c:v>-0.62585375320436198</c:v>
                </c:pt>
                <c:pt idx="1848">
                  <c:v>-4.7361801209921103E-2</c:v>
                </c:pt>
                <c:pt idx="1849">
                  <c:v>0.24629007545870801</c:v>
                </c:pt>
                <c:pt idx="1850">
                  <c:v>-0.231441021448655</c:v>
                </c:pt>
                <c:pt idx="1851">
                  <c:v>-0.34748482413955001</c:v>
                </c:pt>
                <c:pt idx="1852">
                  <c:v>-0.46414595616818299</c:v>
                </c:pt>
                <c:pt idx="1853">
                  <c:v>-0.339751225628107</c:v>
                </c:pt>
                <c:pt idx="1854">
                  <c:v>-0.231598408925072</c:v>
                </c:pt>
                <c:pt idx="1855">
                  <c:v>-2.30200525057122E-2</c:v>
                </c:pt>
                <c:pt idx="1856">
                  <c:v>5.2536230666431698E-2</c:v>
                </c:pt>
                <c:pt idx="1857">
                  <c:v>0.337685615116599</c:v>
                </c:pt>
                <c:pt idx="1858">
                  <c:v>0.73030864684026697</c:v>
                </c:pt>
                <c:pt idx="1859">
                  <c:v>1.0902422830479299</c:v>
                </c:pt>
                <c:pt idx="1860">
                  <c:v>0.50944142716398899</c:v>
                </c:pt>
                <c:pt idx="1861">
                  <c:v>0.39134763938661099</c:v>
                </c:pt>
                <c:pt idx="1862">
                  <c:v>0.89369494451388898</c:v>
                </c:pt>
                <c:pt idx="1863">
                  <c:v>0.45938870383508601</c:v>
                </c:pt>
                <c:pt idx="1864">
                  <c:v>0.55520029669081605</c:v>
                </c:pt>
                <c:pt idx="1865">
                  <c:v>0.702762307173593</c:v>
                </c:pt>
                <c:pt idx="1866">
                  <c:v>0.15914622121330901</c:v>
                </c:pt>
                <c:pt idx="1867">
                  <c:v>2.4034302509566702E-3</c:v>
                </c:pt>
                <c:pt idx="1868">
                  <c:v>6.5901540224331798E-2</c:v>
                </c:pt>
                <c:pt idx="1869">
                  <c:v>0.21228349583775299</c:v>
                </c:pt>
                <c:pt idx="1870">
                  <c:v>0.30105120319364698</c:v>
                </c:pt>
                <c:pt idx="1871">
                  <c:v>0.33638250783990398</c:v>
                </c:pt>
                <c:pt idx="1872">
                  <c:v>0.46300112697129298</c:v>
                </c:pt>
                <c:pt idx="1873">
                  <c:v>0.10640097745985</c:v>
                </c:pt>
                <c:pt idx="1874">
                  <c:v>0.169979635270327</c:v>
                </c:pt>
                <c:pt idx="1875">
                  <c:v>0.70164625459118701</c:v>
                </c:pt>
                <c:pt idx="1876">
                  <c:v>0.79248125042894901</c:v>
                </c:pt>
                <c:pt idx="1877">
                  <c:v>0.65801327966828105</c:v>
                </c:pt>
                <c:pt idx="1878">
                  <c:v>0.42080549077342799</c:v>
                </c:pt>
                <c:pt idx="1879">
                  <c:v>-0.145191874422472</c:v>
                </c:pt>
                <c:pt idx="1880">
                  <c:v>-0.28124780883725797</c:v>
                </c:pt>
                <c:pt idx="1881">
                  <c:v>0.22353055571696401</c:v>
                </c:pt>
                <c:pt idx="1882">
                  <c:v>0.58737825005739597</c:v>
                </c:pt>
                <c:pt idx="1883">
                  <c:v>-4.5906779832536097E-2</c:v>
                </c:pt>
                <c:pt idx="1884">
                  <c:v>0.13428792964240599</c:v>
                </c:pt>
                <c:pt idx="1885">
                  <c:v>9.9591110704427194E-2</c:v>
                </c:pt>
                <c:pt idx="1886">
                  <c:v>-0.45560315581258898</c:v>
                </c:pt>
                <c:pt idx="1887">
                  <c:v>-0.381446829838056</c:v>
                </c:pt>
                <c:pt idx="1888">
                  <c:v>-0.191208056935086</c:v>
                </c:pt>
                <c:pt idx="1889">
                  <c:v>0.237433735202631</c:v>
                </c:pt>
                <c:pt idx="1890">
                  <c:v>0.43873282879257203</c:v>
                </c:pt>
                <c:pt idx="1891">
                  <c:v>0.25104066674298797</c:v>
                </c:pt>
                <c:pt idx="1892">
                  <c:v>-7.6187768703527795E-2</c:v>
                </c:pt>
                <c:pt idx="1893">
                  <c:v>-0.61427641952316703</c:v>
                </c:pt>
                <c:pt idx="1894">
                  <c:v>-0.44332972358115902</c:v>
                </c:pt>
                <c:pt idx="1895">
                  <c:v>-0.376609285342838</c:v>
                </c:pt>
                <c:pt idx="1896">
                  <c:v>-0.40218982082055599</c:v>
                </c:pt>
                <c:pt idx="1897">
                  <c:v>-7.8417752750064698E-2</c:v>
                </c:pt>
                <c:pt idx="1898">
                  <c:v>-0.222684477665197</c:v>
                </c:pt>
                <c:pt idx="1899">
                  <c:v>-0.62129421102980098</c:v>
                </c:pt>
                <c:pt idx="1900">
                  <c:v>-0.566403999167717</c:v>
                </c:pt>
                <c:pt idx="1901">
                  <c:v>-0.55271794004550301</c:v>
                </c:pt>
                <c:pt idx="1902">
                  <c:v>-0.62070034805117802</c:v>
                </c:pt>
                <c:pt idx="1903">
                  <c:v>-0.66802713406011105</c:v>
                </c:pt>
                <c:pt idx="1904">
                  <c:v>-0.21243008522301701</c:v>
                </c:pt>
                <c:pt idx="1905">
                  <c:v>5.4229225441203302E-2</c:v>
                </c:pt>
                <c:pt idx="1906">
                  <c:v>-0.77313659891239395</c:v>
                </c:pt>
                <c:pt idx="1907">
                  <c:v>-0.102826704957603</c:v>
                </c:pt>
                <c:pt idx="1908">
                  <c:v>-1.55566324035444E-2</c:v>
                </c:pt>
                <c:pt idx="1909">
                  <c:v>-0.20630452098687699</c:v>
                </c:pt>
                <c:pt idx="1910">
                  <c:v>0.99359577441977198</c:v>
                </c:pt>
                <c:pt idx="1911">
                  <c:v>0.90539245152756298</c:v>
                </c:pt>
                <c:pt idx="1912">
                  <c:v>0.82013242913679996</c:v>
                </c:pt>
                <c:pt idx="1913">
                  <c:v>0.67532104620299604</c:v>
                </c:pt>
                <c:pt idx="1914">
                  <c:v>0.47383609282179201</c:v>
                </c:pt>
                <c:pt idx="1915">
                  <c:v>0.17118907023330601</c:v>
                </c:pt>
                <c:pt idx="1916">
                  <c:v>0.17753278960118299</c:v>
                </c:pt>
                <c:pt idx="1917">
                  <c:v>5.8976502757738303E-2</c:v>
                </c:pt>
                <c:pt idx="1918">
                  <c:v>-0.141235408006818</c:v>
                </c:pt>
                <c:pt idx="1919">
                  <c:v>-0.21256304906551701</c:v>
                </c:pt>
                <c:pt idx="1920">
                  <c:v>-0.55669119907551701</c:v>
                </c:pt>
                <c:pt idx="1921">
                  <c:v>-0.81623488266282795</c:v>
                </c:pt>
                <c:pt idx="1922">
                  <c:v>-1.16627469084983</c:v>
                </c:pt>
                <c:pt idx="1923">
                  <c:v>-0.94276996731487595</c:v>
                </c:pt>
                <c:pt idx="1924">
                  <c:v>-0.76868643775558199</c:v>
                </c:pt>
                <c:pt idx="1925">
                  <c:v>-0.55767955763516297</c:v>
                </c:pt>
                <c:pt idx="1926">
                  <c:v>-0.611841277240739</c:v>
                </c:pt>
                <c:pt idx="1927">
                  <c:v>-0.52926007842783396</c:v>
                </c:pt>
                <c:pt idx="1928">
                  <c:v>-0.57910003946099897</c:v>
                </c:pt>
                <c:pt idx="1929">
                  <c:v>-0.59530995861960301</c:v>
                </c:pt>
                <c:pt idx="1930">
                  <c:v>-0.155292223155343</c:v>
                </c:pt>
                <c:pt idx="1931">
                  <c:v>0.28365890807083199</c:v>
                </c:pt>
                <c:pt idx="1932">
                  <c:v>0.64564793587174396</c:v>
                </c:pt>
                <c:pt idx="1933">
                  <c:v>0.91039289182635597</c:v>
                </c:pt>
                <c:pt idx="1934">
                  <c:v>1.8252606262856099E-2</c:v>
                </c:pt>
                <c:pt idx="1935">
                  <c:v>-0.30213315560478099</c:v>
                </c:pt>
                <c:pt idx="1936">
                  <c:v>-5.6343252584638903E-2</c:v>
                </c:pt>
                <c:pt idx="1937">
                  <c:v>0.72478835026800803</c:v>
                </c:pt>
                <c:pt idx="1938">
                  <c:v>-0.15238637028025201</c:v>
                </c:pt>
                <c:pt idx="1939">
                  <c:v>0.20086369900231801</c:v>
                </c:pt>
                <c:pt idx="1940">
                  <c:v>0.44269379843093898</c:v>
                </c:pt>
                <c:pt idx="1941">
                  <c:v>0.53559939575757698</c:v>
                </c:pt>
                <c:pt idx="1942">
                  <c:v>-0.21781974834130099</c:v>
                </c:pt>
                <c:pt idx="1943">
                  <c:v>-0.551689019807446</c:v>
                </c:pt>
                <c:pt idx="1944">
                  <c:v>-1.0162386102318199</c:v>
                </c:pt>
                <c:pt idx="1945">
                  <c:v>-1.1856942713956</c:v>
                </c:pt>
                <c:pt idx="1946">
                  <c:v>0.42086288129833299</c:v>
                </c:pt>
                <c:pt idx="1947">
                  <c:v>-0.57611190707388904</c:v>
                </c:pt>
                <c:pt idx="1948">
                  <c:v>-0.52191059484069402</c:v>
                </c:pt>
                <c:pt idx="1949">
                  <c:v>-0.31231115176301399</c:v>
                </c:pt>
                <c:pt idx="1950">
                  <c:v>-0.17089313665866299</c:v>
                </c:pt>
                <c:pt idx="1951">
                  <c:v>-0.266307116472289</c:v>
                </c:pt>
                <c:pt idx="1952">
                  <c:v>-1.73061292218333</c:v>
                </c:pt>
                <c:pt idx="1953">
                  <c:v>-0.18010642331651899</c:v>
                </c:pt>
                <c:pt idx="1954">
                  <c:v>-0.28598331932148902</c:v>
                </c:pt>
                <c:pt idx="1955">
                  <c:v>-0.44912964262337901</c:v>
                </c:pt>
                <c:pt idx="1956">
                  <c:v>-0.75076373931354101</c:v>
                </c:pt>
                <c:pt idx="1957">
                  <c:v>-1.0563858623901701</c:v>
                </c:pt>
                <c:pt idx="1958">
                  <c:v>-0.84846901772613403</c:v>
                </c:pt>
                <c:pt idx="1959">
                  <c:v>-0.64480875723959297</c:v>
                </c:pt>
                <c:pt idx="1960">
                  <c:v>-0.34566497906145399</c:v>
                </c:pt>
                <c:pt idx="1961">
                  <c:v>-0.42141307616354701</c:v>
                </c:pt>
                <c:pt idx="1962">
                  <c:v>-0.55830930328763795</c:v>
                </c:pt>
                <c:pt idx="1963">
                  <c:v>-0.59228024161253601</c:v>
                </c:pt>
                <c:pt idx="1964">
                  <c:v>-0.76149452645638904</c:v>
                </c:pt>
                <c:pt idx="1965">
                  <c:v>-0.15289863744037199</c:v>
                </c:pt>
                <c:pt idx="1966">
                  <c:v>-0.39785032715786101</c:v>
                </c:pt>
                <c:pt idx="1967">
                  <c:v>-0.83463913215414298</c:v>
                </c:pt>
                <c:pt idx="1968">
                  <c:v>-0.41022991741902398</c:v>
                </c:pt>
                <c:pt idx="1969">
                  <c:v>-0.13987305583677301</c:v>
                </c:pt>
                <c:pt idx="1970">
                  <c:v>0.20382252610496701</c:v>
                </c:pt>
                <c:pt idx="1971">
                  <c:v>0.35417615293657001</c:v>
                </c:pt>
                <c:pt idx="1972">
                  <c:v>0.24412577003382699</c:v>
                </c:pt>
                <c:pt idx="1973">
                  <c:v>-0.25883633348695601</c:v>
                </c:pt>
                <c:pt idx="1974">
                  <c:v>-1.1105517384417101</c:v>
                </c:pt>
                <c:pt idx="1975">
                  <c:v>-0.225167715563623</c:v>
                </c:pt>
                <c:pt idx="1976">
                  <c:v>-0.82667639124592196</c:v>
                </c:pt>
                <c:pt idx="1977">
                  <c:v>-0.48775256168328301</c:v>
                </c:pt>
                <c:pt idx="1978">
                  <c:v>0.12972605178435501</c:v>
                </c:pt>
                <c:pt idx="1979">
                  <c:v>0.55754995656991002</c:v>
                </c:pt>
                <c:pt idx="1980">
                  <c:v>-0.40209391044166698</c:v>
                </c:pt>
                <c:pt idx="1981">
                  <c:v>0.37671177291777802</c:v>
                </c:pt>
                <c:pt idx="1982">
                  <c:v>-0.64979158944044002</c:v>
                </c:pt>
                <c:pt idx="1983">
                  <c:v>-0.378029107181794</c:v>
                </c:pt>
                <c:pt idx="1984">
                  <c:v>0.79130640394333296</c:v>
                </c:pt>
                <c:pt idx="1985">
                  <c:v>-0.51635567468333299</c:v>
                </c:pt>
                <c:pt idx="1986">
                  <c:v>3.6168382593779698E-2</c:v>
                </c:pt>
                <c:pt idx="1987">
                  <c:v>9.7815602089050796E-2</c:v>
                </c:pt>
                <c:pt idx="1988">
                  <c:v>0.22068341692348301</c:v>
                </c:pt>
                <c:pt idx="1989">
                  <c:v>1.22687827462246</c:v>
                </c:pt>
                <c:pt idx="1990">
                  <c:v>1.72546201145406</c:v>
                </c:pt>
                <c:pt idx="1991">
                  <c:v>1.16368569008899</c:v>
                </c:pt>
                <c:pt idx="1992">
                  <c:v>0.95951284656832803</c:v>
                </c:pt>
                <c:pt idx="1993">
                  <c:v>0.91119045877178295</c:v>
                </c:pt>
                <c:pt idx="1994">
                  <c:v>0.87333793093551904</c:v>
                </c:pt>
                <c:pt idx="1995">
                  <c:v>0.79787641879942395</c:v>
                </c:pt>
                <c:pt idx="1996">
                  <c:v>0.78072172910792503</c:v>
                </c:pt>
                <c:pt idx="1997">
                  <c:v>0.71085034551898896</c:v>
                </c:pt>
                <c:pt idx="1998">
                  <c:v>0.73509513771978896</c:v>
                </c:pt>
                <c:pt idx="1999">
                  <c:v>0.66047817945507803</c:v>
                </c:pt>
              </c:numCache>
            </c:numRef>
          </c:xVal>
          <c:yVal>
            <c:numRef>
              <c:f>tempF20k1!$E$2:$E$2001</c:f>
              <c:numCache>
                <c:formatCode>General</c:formatCode>
                <c:ptCount val="2000"/>
                <c:pt idx="0">
                  <c:v>188.039721382778</c:v>
                </c:pt>
                <c:pt idx="1">
                  <c:v>188.035317103333</c:v>
                </c:pt>
                <c:pt idx="2">
                  <c:v>188.101115501111</c:v>
                </c:pt>
                <c:pt idx="3">
                  <c:v>188.14430551111101</c:v>
                </c:pt>
                <c:pt idx="4">
                  <c:v>188.250269926111</c:v>
                </c:pt>
                <c:pt idx="5">
                  <c:v>188.31547043500001</c:v>
                </c:pt>
                <c:pt idx="6">
                  <c:v>188.371896958333</c:v>
                </c:pt>
                <c:pt idx="7">
                  <c:v>188.56184062944399</c:v>
                </c:pt>
                <c:pt idx="8">
                  <c:v>188.60245764222199</c:v>
                </c:pt>
                <c:pt idx="9">
                  <c:v>188.59081235166701</c:v>
                </c:pt>
                <c:pt idx="10">
                  <c:v>188.67168267777799</c:v>
                </c:pt>
                <c:pt idx="11">
                  <c:v>188.776910875</c:v>
                </c:pt>
                <c:pt idx="12">
                  <c:v>188.87339155722199</c:v>
                </c:pt>
                <c:pt idx="13">
                  <c:v>188.94090318277799</c:v>
                </c:pt>
                <c:pt idx="14">
                  <c:v>189.04901705555599</c:v>
                </c:pt>
                <c:pt idx="15">
                  <c:v>189.100472901111</c:v>
                </c:pt>
                <c:pt idx="16">
                  <c:v>189.25164704166701</c:v>
                </c:pt>
                <c:pt idx="17">
                  <c:v>189.206182828333</c:v>
                </c:pt>
                <c:pt idx="18">
                  <c:v>189.39424291166699</c:v>
                </c:pt>
                <c:pt idx="19">
                  <c:v>189.38843246444401</c:v>
                </c:pt>
                <c:pt idx="20">
                  <c:v>189.48033008499999</c:v>
                </c:pt>
                <c:pt idx="21">
                  <c:v>189.66647239944399</c:v>
                </c:pt>
                <c:pt idx="22">
                  <c:v>189.609618687222</c:v>
                </c:pt>
                <c:pt idx="23">
                  <c:v>189.772953990556</c:v>
                </c:pt>
                <c:pt idx="24">
                  <c:v>189.89102620222201</c:v>
                </c:pt>
                <c:pt idx="25">
                  <c:v>189.970900496111</c:v>
                </c:pt>
                <c:pt idx="26">
                  <c:v>189.93004925055601</c:v>
                </c:pt>
                <c:pt idx="27">
                  <c:v>189.86148551444401</c:v>
                </c:pt>
                <c:pt idx="28">
                  <c:v>189.79617505499999</c:v>
                </c:pt>
                <c:pt idx="29">
                  <c:v>189.725133341667</c:v>
                </c:pt>
                <c:pt idx="30">
                  <c:v>189.659150055</c:v>
                </c:pt>
                <c:pt idx="31">
                  <c:v>189.68066384833301</c:v>
                </c:pt>
                <c:pt idx="32">
                  <c:v>189.53510586777799</c:v>
                </c:pt>
                <c:pt idx="33">
                  <c:v>189.55953245222199</c:v>
                </c:pt>
                <c:pt idx="34">
                  <c:v>189.50447582499999</c:v>
                </c:pt>
                <c:pt idx="35">
                  <c:v>189.453639974444</c:v>
                </c:pt>
                <c:pt idx="36">
                  <c:v>189.35361512444399</c:v>
                </c:pt>
                <c:pt idx="37">
                  <c:v>189.35052396</c:v>
                </c:pt>
                <c:pt idx="38">
                  <c:v>189.261451421667</c:v>
                </c:pt>
                <c:pt idx="39">
                  <c:v>189.31259829888899</c:v>
                </c:pt>
                <c:pt idx="40">
                  <c:v>189.223605635556</c:v>
                </c:pt>
                <c:pt idx="41">
                  <c:v>189.144115521667</c:v>
                </c:pt>
                <c:pt idx="42">
                  <c:v>189.096159312222</c:v>
                </c:pt>
                <c:pt idx="43">
                  <c:v>189.10734974777799</c:v>
                </c:pt>
                <c:pt idx="44">
                  <c:v>188.981877566111</c:v>
                </c:pt>
                <c:pt idx="45">
                  <c:v>189.091525643333</c:v>
                </c:pt>
                <c:pt idx="46">
                  <c:v>188.95531100666699</c:v>
                </c:pt>
                <c:pt idx="47">
                  <c:v>188.91237082611099</c:v>
                </c:pt>
                <c:pt idx="48">
                  <c:v>188.89102100333301</c:v>
                </c:pt>
                <c:pt idx="49">
                  <c:v>188.79412371611099</c:v>
                </c:pt>
                <c:pt idx="50">
                  <c:v>188.83588661277801</c:v>
                </c:pt>
                <c:pt idx="51">
                  <c:v>188.829845366667</c:v>
                </c:pt>
                <c:pt idx="52">
                  <c:v>188.78847551388901</c:v>
                </c:pt>
                <c:pt idx="53">
                  <c:v>188.735481448889</c:v>
                </c:pt>
                <c:pt idx="54">
                  <c:v>188.79971858944401</c:v>
                </c:pt>
                <c:pt idx="55">
                  <c:v>188.83261243944401</c:v>
                </c:pt>
                <c:pt idx="56">
                  <c:v>188.77043096666699</c:v>
                </c:pt>
                <c:pt idx="57">
                  <c:v>188.741715472778</c:v>
                </c:pt>
                <c:pt idx="58">
                  <c:v>188.74604780944401</c:v>
                </c:pt>
                <c:pt idx="59">
                  <c:v>188.69435848500001</c:v>
                </c:pt>
                <c:pt idx="60">
                  <c:v>188.78129565555599</c:v>
                </c:pt>
                <c:pt idx="61">
                  <c:v>188.77923274944399</c:v>
                </c:pt>
                <c:pt idx="62">
                  <c:v>188.727011812222</c:v>
                </c:pt>
                <c:pt idx="63">
                  <c:v>188.75928604611099</c:v>
                </c:pt>
                <c:pt idx="64">
                  <c:v>188.71217032388901</c:v>
                </c:pt>
                <c:pt idx="65">
                  <c:v>188.713153514444</c:v>
                </c:pt>
                <c:pt idx="66">
                  <c:v>188.66086118000001</c:v>
                </c:pt>
                <c:pt idx="67">
                  <c:v>188.70762780388901</c:v>
                </c:pt>
                <c:pt idx="68">
                  <c:v>188.69215055722199</c:v>
                </c:pt>
                <c:pt idx="69">
                  <c:v>188.68925747500001</c:v>
                </c:pt>
                <c:pt idx="70">
                  <c:v>188.65765941888901</c:v>
                </c:pt>
                <c:pt idx="71">
                  <c:v>188.65831408833299</c:v>
                </c:pt>
                <c:pt idx="72">
                  <c:v>188.66939304555601</c:v>
                </c:pt>
                <c:pt idx="73">
                  <c:v>188.65223097722199</c:v>
                </c:pt>
                <c:pt idx="74">
                  <c:v>188.64601536611099</c:v>
                </c:pt>
                <c:pt idx="75">
                  <c:v>188.810097402222</c:v>
                </c:pt>
                <c:pt idx="76">
                  <c:v>188.77405701888901</c:v>
                </c:pt>
                <c:pt idx="77">
                  <c:v>188.73249972166701</c:v>
                </c:pt>
                <c:pt idx="78">
                  <c:v>188.644606918889</c:v>
                </c:pt>
                <c:pt idx="79">
                  <c:v>188.674840147222</c:v>
                </c:pt>
                <c:pt idx="80">
                  <c:v>188.693477746111</c:v>
                </c:pt>
                <c:pt idx="81">
                  <c:v>188.68637686222201</c:v>
                </c:pt>
                <c:pt idx="82">
                  <c:v>188.77800666499999</c:v>
                </c:pt>
                <c:pt idx="83">
                  <c:v>188.687960655556</c:v>
                </c:pt>
                <c:pt idx="84">
                  <c:v>188.74169148666701</c:v>
                </c:pt>
                <c:pt idx="85">
                  <c:v>188.70702073611099</c:v>
                </c:pt>
                <c:pt idx="86">
                  <c:v>188.72348531722201</c:v>
                </c:pt>
                <c:pt idx="87">
                  <c:v>188.643081908889</c:v>
                </c:pt>
                <c:pt idx="88">
                  <c:v>188.60858548555601</c:v>
                </c:pt>
                <c:pt idx="89">
                  <c:v>188.627327166111</c:v>
                </c:pt>
                <c:pt idx="90">
                  <c:v>188.64315464611099</c:v>
                </c:pt>
                <c:pt idx="91">
                  <c:v>188.66700231166701</c:v>
                </c:pt>
                <c:pt idx="92">
                  <c:v>188.72819091777799</c:v>
                </c:pt>
                <c:pt idx="93">
                  <c:v>188.693341799444</c:v>
                </c:pt>
                <c:pt idx="94">
                  <c:v>188.627587526111</c:v>
                </c:pt>
                <c:pt idx="95">
                  <c:v>188.649889168333</c:v>
                </c:pt>
                <c:pt idx="96">
                  <c:v>188.58743636611101</c:v>
                </c:pt>
                <c:pt idx="97">
                  <c:v>188.53309160388901</c:v>
                </c:pt>
                <c:pt idx="98">
                  <c:v>188.593809478889</c:v>
                </c:pt>
                <c:pt idx="99">
                  <c:v>188.65402005944401</c:v>
                </c:pt>
                <c:pt idx="100">
                  <c:v>188.621698287778</c:v>
                </c:pt>
                <c:pt idx="101">
                  <c:v>188.59976468055601</c:v>
                </c:pt>
                <c:pt idx="102">
                  <c:v>188.685813153889</c:v>
                </c:pt>
                <c:pt idx="103">
                  <c:v>188.63298341888901</c:v>
                </c:pt>
                <c:pt idx="104">
                  <c:v>188.61198566499999</c:v>
                </c:pt>
                <c:pt idx="105">
                  <c:v>188.51700713</c:v>
                </c:pt>
                <c:pt idx="106">
                  <c:v>188.45465856666701</c:v>
                </c:pt>
                <c:pt idx="107">
                  <c:v>188.402437593889</c:v>
                </c:pt>
                <c:pt idx="108">
                  <c:v>188.41582163111099</c:v>
                </c:pt>
                <c:pt idx="109">
                  <c:v>189.15439258222199</c:v>
                </c:pt>
                <c:pt idx="110">
                  <c:v>189.80101531222201</c:v>
                </c:pt>
                <c:pt idx="111">
                  <c:v>190.53048544500001</c:v>
                </c:pt>
                <c:pt idx="112">
                  <c:v>191.25060247666701</c:v>
                </c:pt>
                <c:pt idx="113">
                  <c:v>192.07940817277799</c:v>
                </c:pt>
                <c:pt idx="114">
                  <c:v>191.56280948555599</c:v>
                </c:pt>
                <c:pt idx="115">
                  <c:v>190.915751867778</c:v>
                </c:pt>
                <c:pt idx="116">
                  <c:v>190.24506414888901</c:v>
                </c:pt>
                <c:pt idx="117">
                  <c:v>189.56395345666701</c:v>
                </c:pt>
                <c:pt idx="118">
                  <c:v>189.41108427222201</c:v>
                </c:pt>
                <c:pt idx="119">
                  <c:v>189.468969106667</c:v>
                </c:pt>
                <c:pt idx="120">
                  <c:v>189.36178733555599</c:v>
                </c:pt>
                <c:pt idx="121">
                  <c:v>189.438214569444</c:v>
                </c:pt>
                <c:pt idx="122">
                  <c:v>189.40063792888901</c:v>
                </c:pt>
                <c:pt idx="123">
                  <c:v>189.381271292778</c:v>
                </c:pt>
                <c:pt idx="124">
                  <c:v>189.358600896111</c:v>
                </c:pt>
                <c:pt idx="125">
                  <c:v>189.25247421166699</c:v>
                </c:pt>
                <c:pt idx="126">
                  <c:v>189.243481538889</c:v>
                </c:pt>
                <c:pt idx="127">
                  <c:v>189.253724053333</c:v>
                </c:pt>
                <c:pt idx="128">
                  <c:v>189.212413554444</c:v>
                </c:pt>
                <c:pt idx="129">
                  <c:v>189.20332666888899</c:v>
                </c:pt>
                <c:pt idx="130">
                  <c:v>189.10151144944399</c:v>
                </c:pt>
                <c:pt idx="131">
                  <c:v>188.99112746500001</c:v>
                </c:pt>
                <c:pt idx="132">
                  <c:v>188.98286186111099</c:v>
                </c:pt>
                <c:pt idx="133">
                  <c:v>189.00500930777801</c:v>
                </c:pt>
                <c:pt idx="134">
                  <c:v>188.99699817222199</c:v>
                </c:pt>
                <c:pt idx="135">
                  <c:v>188.90977350555599</c:v>
                </c:pt>
                <c:pt idx="136">
                  <c:v>188.892898668333</c:v>
                </c:pt>
                <c:pt idx="137">
                  <c:v>188.83320719944399</c:v>
                </c:pt>
                <c:pt idx="138">
                  <c:v>188.859517192222</c:v>
                </c:pt>
                <c:pt idx="139">
                  <c:v>188.90867227111099</c:v>
                </c:pt>
                <c:pt idx="140">
                  <c:v>188.779180978889</c:v>
                </c:pt>
                <c:pt idx="141">
                  <c:v>188.71757203777801</c:v>
                </c:pt>
                <c:pt idx="142">
                  <c:v>188.76378817722201</c:v>
                </c:pt>
                <c:pt idx="143">
                  <c:v>188.71394298000001</c:v>
                </c:pt>
                <c:pt idx="144">
                  <c:v>188.66435059055601</c:v>
                </c:pt>
                <c:pt idx="145">
                  <c:v>188.60246405055599</c:v>
                </c:pt>
                <c:pt idx="146">
                  <c:v>188.603767888889</c:v>
                </c:pt>
                <c:pt idx="147">
                  <c:v>188.524696316111</c:v>
                </c:pt>
                <c:pt idx="148">
                  <c:v>188.511982893333</c:v>
                </c:pt>
                <c:pt idx="149">
                  <c:v>188.456355229444</c:v>
                </c:pt>
                <c:pt idx="150">
                  <c:v>188.32140154111099</c:v>
                </c:pt>
                <c:pt idx="151">
                  <c:v>188.318676133889</c:v>
                </c:pt>
                <c:pt idx="152">
                  <c:v>188.21276915222199</c:v>
                </c:pt>
                <c:pt idx="153">
                  <c:v>188.17822770999999</c:v>
                </c:pt>
                <c:pt idx="154">
                  <c:v>188.14968506944399</c:v>
                </c:pt>
                <c:pt idx="155">
                  <c:v>188.08328243666699</c:v>
                </c:pt>
                <c:pt idx="156">
                  <c:v>188.093362606667</c:v>
                </c:pt>
                <c:pt idx="157">
                  <c:v>188.00331421777801</c:v>
                </c:pt>
                <c:pt idx="158">
                  <c:v>187.943628808889</c:v>
                </c:pt>
                <c:pt idx="159">
                  <c:v>187.809771475556</c:v>
                </c:pt>
                <c:pt idx="160">
                  <c:v>187.72128804499999</c:v>
                </c:pt>
                <c:pt idx="161">
                  <c:v>187.748695286111</c:v>
                </c:pt>
                <c:pt idx="162">
                  <c:v>187.72532834500001</c:v>
                </c:pt>
                <c:pt idx="163">
                  <c:v>187.59546715777799</c:v>
                </c:pt>
                <c:pt idx="164">
                  <c:v>187.49059565666701</c:v>
                </c:pt>
                <c:pt idx="165">
                  <c:v>187.50228952833299</c:v>
                </c:pt>
                <c:pt idx="166">
                  <c:v>187.362420395556</c:v>
                </c:pt>
                <c:pt idx="167">
                  <c:v>187.305615731111</c:v>
                </c:pt>
                <c:pt idx="168">
                  <c:v>187.23973085111101</c:v>
                </c:pt>
                <c:pt idx="169">
                  <c:v>187.181744885</c:v>
                </c:pt>
                <c:pt idx="170">
                  <c:v>187.11519142833299</c:v>
                </c:pt>
                <c:pt idx="171">
                  <c:v>187.08690176833301</c:v>
                </c:pt>
                <c:pt idx="172">
                  <c:v>187.06152095444401</c:v>
                </c:pt>
                <c:pt idx="173">
                  <c:v>187.124394494444</c:v>
                </c:pt>
                <c:pt idx="174">
                  <c:v>187.24436008777801</c:v>
                </c:pt>
                <c:pt idx="175">
                  <c:v>187.24482881444399</c:v>
                </c:pt>
                <c:pt idx="176">
                  <c:v>187.41044026111101</c:v>
                </c:pt>
                <c:pt idx="177">
                  <c:v>187.42625616611099</c:v>
                </c:pt>
                <c:pt idx="178">
                  <c:v>187.46693957166701</c:v>
                </c:pt>
                <c:pt idx="179">
                  <c:v>187.566001492222</c:v>
                </c:pt>
                <c:pt idx="180">
                  <c:v>187.697193242222</c:v>
                </c:pt>
                <c:pt idx="181">
                  <c:v>187.74597108833299</c:v>
                </c:pt>
                <c:pt idx="182">
                  <c:v>187.73210740388899</c:v>
                </c:pt>
                <c:pt idx="183">
                  <c:v>187.77599003333299</c:v>
                </c:pt>
                <c:pt idx="184">
                  <c:v>187.73125234</c:v>
                </c:pt>
                <c:pt idx="185">
                  <c:v>187.91089565777801</c:v>
                </c:pt>
                <c:pt idx="186">
                  <c:v>188.059966190556</c:v>
                </c:pt>
                <c:pt idx="187">
                  <c:v>188.10087266777799</c:v>
                </c:pt>
                <c:pt idx="188">
                  <c:v>187.99949744333301</c:v>
                </c:pt>
                <c:pt idx="189">
                  <c:v>188.07391831111099</c:v>
                </c:pt>
                <c:pt idx="190">
                  <c:v>188.08259912722201</c:v>
                </c:pt>
                <c:pt idx="191">
                  <c:v>188.41910962111101</c:v>
                </c:pt>
                <c:pt idx="192">
                  <c:v>188.268504445556</c:v>
                </c:pt>
                <c:pt idx="193">
                  <c:v>188.374045391111</c:v>
                </c:pt>
                <c:pt idx="194">
                  <c:v>188.43886804944401</c:v>
                </c:pt>
                <c:pt idx="195">
                  <c:v>188.50239357222199</c:v>
                </c:pt>
                <c:pt idx="196">
                  <c:v>188.597544722778</c:v>
                </c:pt>
                <c:pt idx="197">
                  <c:v>188.65317240444401</c:v>
                </c:pt>
                <c:pt idx="198">
                  <c:v>188.687407467778</c:v>
                </c:pt>
                <c:pt idx="199">
                  <c:v>188.79426091444401</c:v>
                </c:pt>
                <c:pt idx="200">
                  <c:v>188.813679172778</c:v>
                </c:pt>
                <c:pt idx="201">
                  <c:v>188.936981976667</c:v>
                </c:pt>
                <c:pt idx="202">
                  <c:v>188.87323968888899</c:v>
                </c:pt>
                <c:pt idx="203">
                  <c:v>189.05686399611099</c:v>
                </c:pt>
                <c:pt idx="204">
                  <c:v>189.059591754444</c:v>
                </c:pt>
                <c:pt idx="205">
                  <c:v>189.13419854444399</c:v>
                </c:pt>
                <c:pt idx="206">
                  <c:v>189.17815231833299</c:v>
                </c:pt>
                <c:pt idx="207">
                  <c:v>189.10976155500001</c:v>
                </c:pt>
                <c:pt idx="208">
                  <c:v>189.05535249111099</c:v>
                </c:pt>
                <c:pt idx="209">
                  <c:v>189.02926592</c:v>
                </c:pt>
                <c:pt idx="210">
                  <c:v>188.92567973277801</c:v>
                </c:pt>
                <c:pt idx="211">
                  <c:v>188.94440509833299</c:v>
                </c:pt>
                <c:pt idx="212">
                  <c:v>188.886550367778</c:v>
                </c:pt>
                <c:pt idx="213">
                  <c:v>188.80043654944399</c:v>
                </c:pt>
                <c:pt idx="214">
                  <c:v>188.81444236888899</c:v>
                </c:pt>
                <c:pt idx="215">
                  <c:v>188.66044352166699</c:v>
                </c:pt>
                <c:pt idx="216">
                  <c:v>188.72170109777801</c:v>
                </c:pt>
                <c:pt idx="217">
                  <c:v>188.629430468333</c:v>
                </c:pt>
                <c:pt idx="218">
                  <c:v>188.59156510833299</c:v>
                </c:pt>
                <c:pt idx="219">
                  <c:v>188.51216544277801</c:v>
                </c:pt>
                <c:pt idx="220">
                  <c:v>188.52235849888899</c:v>
                </c:pt>
                <c:pt idx="221">
                  <c:v>188.53478070611101</c:v>
                </c:pt>
                <c:pt idx="222">
                  <c:v>188.57152715500001</c:v>
                </c:pt>
                <c:pt idx="223">
                  <c:v>188.58137624722201</c:v>
                </c:pt>
                <c:pt idx="224">
                  <c:v>188.54381216777799</c:v>
                </c:pt>
                <c:pt idx="225">
                  <c:v>188.53225525333301</c:v>
                </c:pt>
                <c:pt idx="226">
                  <c:v>188.55185137222199</c:v>
                </c:pt>
                <c:pt idx="227">
                  <c:v>188.51211902611101</c:v>
                </c:pt>
                <c:pt idx="228">
                  <c:v>188.50961486833299</c:v>
                </c:pt>
                <c:pt idx="229">
                  <c:v>188.604868333333</c:v>
                </c:pt>
                <c:pt idx="230">
                  <c:v>188.55118398944401</c:v>
                </c:pt>
                <c:pt idx="231">
                  <c:v>188.59199968388899</c:v>
                </c:pt>
                <c:pt idx="232">
                  <c:v>188.620716685556</c:v>
                </c:pt>
                <c:pt idx="233">
                  <c:v>188.58895763611099</c:v>
                </c:pt>
                <c:pt idx="234">
                  <c:v>188.594727795556</c:v>
                </c:pt>
                <c:pt idx="235">
                  <c:v>188.60625465888899</c:v>
                </c:pt>
                <c:pt idx="236">
                  <c:v>188.63410842111099</c:v>
                </c:pt>
                <c:pt idx="237">
                  <c:v>188.63603981055601</c:v>
                </c:pt>
                <c:pt idx="238">
                  <c:v>188.57146503111099</c:v>
                </c:pt>
                <c:pt idx="239">
                  <c:v>188.632507089444</c:v>
                </c:pt>
                <c:pt idx="240">
                  <c:v>188.60279151722199</c:v>
                </c:pt>
                <c:pt idx="241">
                  <c:v>188.584437201111</c:v>
                </c:pt>
                <c:pt idx="242">
                  <c:v>188.55733051222199</c:v>
                </c:pt>
                <c:pt idx="243">
                  <c:v>188.510849008333</c:v>
                </c:pt>
                <c:pt idx="244">
                  <c:v>188.58238518388899</c:v>
                </c:pt>
                <c:pt idx="245">
                  <c:v>188.72282564666699</c:v>
                </c:pt>
                <c:pt idx="246">
                  <c:v>188.87956060833301</c:v>
                </c:pt>
                <c:pt idx="247">
                  <c:v>189.06814194833299</c:v>
                </c:pt>
                <c:pt idx="248">
                  <c:v>189.20666051333299</c:v>
                </c:pt>
                <c:pt idx="249">
                  <c:v>189.30578257888899</c:v>
                </c:pt>
                <c:pt idx="250">
                  <c:v>189.42193605555599</c:v>
                </c:pt>
                <c:pt idx="251">
                  <c:v>189.589114123889</c:v>
                </c:pt>
                <c:pt idx="252">
                  <c:v>189.78598708277801</c:v>
                </c:pt>
                <c:pt idx="253">
                  <c:v>189.85287098388901</c:v>
                </c:pt>
                <c:pt idx="254">
                  <c:v>189.93562845055601</c:v>
                </c:pt>
                <c:pt idx="255">
                  <c:v>190.02072001888899</c:v>
                </c:pt>
                <c:pt idx="256">
                  <c:v>190.16146852055601</c:v>
                </c:pt>
                <c:pt idx="257">
                  <c:v>190.299777605</c:v>
                </c:pt>
                <c:pt idx="258">
                  <c:v>190.44763963</c:v>
                </c:pt>
                <c:pt idx="259">
                  <c:v>190.58118869</c:v>
                </c:pt>
                <c:pt idx="260">
                  <c:v>190.63255762333301</c:v>
                </c:pt>
                <c:pt idx="261">
                  <c:v>190.791725797222</c:v>
                </c:pt>
                <c:pt idx="262">
                  <c:v>190.94790375722201</c:v>
                </c:pt>
                <c:pt idx="263">
                  <c:v>191.09358802611101</c:v>
                </c:pt>
                <c:pt idx="264">
                  <c:v>191.17898530444401</c:v>
                </c:pt>
                <c:pt idx="265">
                  <c:v>191.23352920333301</c:v>
                </c:pt>
                <c:pt idx="266">
                  <c:v>191.437986485556</c:v>
                </c:pt>
                <c:pt idx="267">
                  <c:v>191.48618796555601</c:v>
                </c:pt>
                <c:pt idx="268">
                  <c:v>191.537255281667</c:v>
                </c:pt>
                <c:pt idx="269">
                  <c:v>191.67875547444399</c:v>
                </c:pt>
                <c:pt idx="270">
                  <c:v>191.92674305555599</c:v>
                </c:pt>
                <c:pt idx="271">
                  <c:v>192.027237696111</c:v>
                </c:pt>
                <c:pt idx="272">
                  <c:v>192.04392046888901</c:v>
                </c:pt>
                <c:pt idx="273">
                  <c:v>192.23005052833301</c:v>
                </c:pt>
                <c:pt idx="274">
                  <c:v>192.180865402222</c:v>
                </c:pt>
                <c:pt idx="275">
                  <c:v>192.33100711</c:v>
                </c:pt>
                <c:pt idx="276">
                  <c:v>192.402770915556</c:v>
                </c:pt>
                <c:pt idx="277">
                  <c:v>192.56104904</c:v>
                </c:pt>
                <c:pt idx="278">
                  <c:v>192.71249076777801</c:v>
                </c:pt>
                <c:pt idx="279">
                  <c:v>192.808541585</c:v>
                </c:pt>
                <c:pt idx="280">
                  <c:v>192.93417833388901</c:v>
                </c:pt>
                <c:pt idx="281">
                  <c:v>193.02749886055599</c:v>
                </c:pt>
                <c:pt idx="282">
                  <c:v>193.16589005555599</c:v>
                </c:pt>
                <c:pt idx="283">
                  <c:v>193.21302922111099</c:v>
                </c:pt>
                <c:pt idx="284">
                  <c:v>193.36209982166699</c:v>
                </c:pt>
                <c:pt idx="285">
                  <c:v>193.52427466</c:v>
                </c:pt>
                <c:pt idx="286">
                  <c:v>193.57318857999999</c:v>
                </c:pt>
                <c:pt idx="287">
                  <c:v>193.65005651222199</c:v>
                </c:pt>
                <c:pt idx="288">
                  <c:v>193.79993021611099</c:v>
                </c:pt>
                <c:pt idx="289">
                  <c:v>193.905353756111</c:v>
                </c:pt>
                <c:pt idx="290">
                  <c:v>193.94281759611101</c:v>
                </c:pt>
                <c:pt idx="291">
                  <c:v>194.03934444111101</c:v>
                </c:pt>
                <c:pt idx="292">
                  <c:v>194.083665922222</c:v>
                </c:pt>
                <c:pt idx="293">
                  <c:v>194.20865600666701</c:v>
                </c:pt>
                <c:pt idx="294">
                  <c:v>194.16899553555601</c:v>
                </c:pt>
                <c:pt idx="295">
                  <c:v>194.24808078055599</c:v>
                </c:pt>
                <c:pt idx="296">
                  <c:v>194.378022823333</c:v>
                </c:pt>
                <c:pt idx="297">
                  <c:v>194.37424485</c:v>
                </c:pt>
                <c:pt idx="298">
                  <c:v>194.43264166444399</c:v>
                </c:pt>
                <c:pt idx="299">
                  <c:v>194.56183401888899</c:v>
                </c:pt>
                <c:pt idx="300">
                  <c:v>194.56798123277801</c:v>
                </c:pt>
                <c:pt idx="301">
                  <c:v>194.698890615556</c:v>
                </c:pt>
                <c:pt idx="302">
                  <c:v>194.74677033833299</c:v>
                </c:pt>
                <c:pt idx="303">
                  <c:v>194.730550795</c:v>
                </c:pt>
                <c:pt idx="304">
                  <c:v>194.826991536111</c:v>
                </c:pt>
                <c:pt idx="305">
                  <c:v>194.86866799611099</c:v>
                </c:pt>
                <c:pt idx="306">
                  <c:v>194.879737067778</c:v>
                </c:pt>
                <c:pt idx="307">
                  <c:v>194.984737142222</c:v>
                </c:pt>
                <c:pt idx="308">
                  <c:v>195.093848186667</c:v>
                </c:pt>
                <c:pt idx="309">
                  <c:v>195.07927609888901</c:v>
                </c:pt>
                <c:pt idx="310">
                  <c:v>195.15861001888899</c:v>
                </c:pt>
                <c:pt idx="311">
                  <c:v>195.210040569444</c:v>
                </c:pt>
                <c:pt idx="312">
                  <c:v>195.17789081388901</c:v>
                </c:pt>
                <c:pt idx="313">
                  <c:v>195.21176360666701</c:v>
                </c:pt>
                <c:pt idx="314">
                  <c:v>195.490926867778</c:v>
                </c:pt>
                <c:pt idx="315">
                  <c:v>195.77248304333301</c:v>
                </c:pt>
                <c:pt idx="316">
                  <c:v>196.08494360055599</c:v>
                </c:pt>
                <c:pt idx="317">
                  <c:v>196.31310153000001</c:v>
                </c:pt>
                <c:pt idx="318">
                  <c:v>196.580290952778</c:v>
                </c:pt>
                <c:pt idx="319">
                  <c:v>196.87855316555601</c:v>
                </c:pt>
                <c:pt idx="320">
                  <c:v>197.14048329555601</c:v>
                </c:pt>
                <c:pt idx="321">
                  <c:v>197.458623350556</c:v>
                </c:pt>
                <c:pt idx="322">
                  <c:v>197.639052524444</c:v>
                </c:pt>
                <c:pt idx="323">
                  <c:v>197.93850085444399</c:v>
                </c:pt>
                <c:pt idx="324">
                  <c:v>198.08552846222199</c:v>
                </c:pt>
                <c:pt idx="325">
                  <c:v>198.381710293889</c:v>
                </c:pt>
                <c:pt idx="326">
                  <c:v>198.64262585055599</c:v>
                </c:pt>
                <c:pt idx="327">
                  <c:v>198.89538080277799</c:v>
                </c:pt>
                <c:pt idx="328">
                  <c:v>199.23280956777799</c:v>
                </c:pt>
                <c:pt idx="329">
                  <c:v>199.462733831111</c:v>
                </c:pt>
                <c:pt idx="330">
                  <c:v>199.708509132778</c:v>
                </c:pt>
                <c:pt idx="331">
                  <c:v>200.03897409000001</c:v>
                </c:pt>
                <c:pt idx="332">
                  <c:v>200.250059630556</c:v>
                </c:pt>
                <c:pt idx="333">
                  <c:v>200.47846170722201</c:v>
                </c:pt>
                <c:pt idx="334">
                  <c:v>200.77077791555601</c:v>
                </c:pt>
                <c:pt idx="335">
                  <c:v>200.87309867888899</c:v>
                </c:pt>
                <c:pt idx="336">
                  <c:v>201.00388070277799</c:v>
                </c:pt>
                <c:pt idx="337">
                  <c:v>201.03810808555599</c:v>
                </c:pt>
                <c:pt idx="338">
                  <c:v>201.12466149555601</c:v>
                </c:pt>
                <c:pt idx="339">
                  <c:v>201.289111714444</c:v>
                </c:pt>
                <c:pt idx="340">
                  <c:v>201.35010672111099</c:v>
                </c:pt>
                <c:pt idx="341">
                  <c:v>201.52302378388899</c:v>
                </c:pt>
                <c:pt idx="342">
                  <c:v>201.51422814</c:v>
                </c:pt>
                <c:pt idx="343">
                  <c:v>201.66204306222201</c:v>
                </c:pt>
                <c:pt idx="344">
                  <c:v>201.808110660556</c:v>
                </c:pt>
                <c:pt idx="345">
                  <c:v>201.970595887222</c:v>
                </c:pt>
                <c:pt idx="346">
                  <c:v>201.99561311666699</c:v>
                </c:pt>
                <c:pt idx="347">
                  <c:v>202.10603261833299</c:v>
                </c:pt>
                <c:pt idx="348">
                  <c:v>202.15859781555599</c:v>
                </c:pt>
                <c:pt idx="349">
                  <c:v>202.31343946888899</c:v>
                </c:pt>
                <c:pt idx="350">
                  <c:v>202.45688433388901</c:v>
                </c:pt>
                <c:pt idx="351">
                  <c:v>202.59613754222201</c:v>
                </c:pt>
                <c:pt idx="352">
                  <c:v>202.661325581667</c:v>
                </c:pt>
                <c:pt idx="353">
                  <c:v>202.78169280500001</c:v>
                </c:pt>
                <c:pt idx="354">
                  <c:v>202.860475102778</c:v>
                </c:pt>
                <c:pt idx="355">
                  <c:v>202.949693024444</c:v>
                </c:pt>
                <c:pt idx="356">
                  <c:v>203.21442989777799</c:v>
                </c:pt>
                <c:pt idx="357">
                  <c:v>203.51069175111101</c:v>
                </c:pt>
                <c:pt idx="358">
                  <c:v>203.70519480111099</c:v>
                </c:pt>
                <c:pt idx="359">
                  <c:v>203.948574435556</c:v>
                </c:pt>
                <c:pt idx="360">
                  <c:v>204.226898753889</c:v>
                </c:pt>
                <c:pt idx="361">
                  <c:v>204.464345708889</c:v>
                </c:pt>
                <c:pt idx="362">
                  <c:v>204.65356862388899</c:v>
                </c:pt>
                <c:pt idx="363">
                  <c:v>205.03102327888899</c:v>
                </c:pt>
                <c:pt idx="364">
                  <c:v>205.19990134944399</c:v>
                </c:pt>
                <c:pt idx="365">
                  <c:v>205.388275354444</c:v>
                </c:pt>
                <c:pt idx="366">
                  <c:v>205.665942781111</c:v>
                </c:pt>
                <c:pt idx="367">
                  <c:v>205.85863279833299</c:v>
                </c:pt>
                <c:pt idx="368">
                  <c:v>206.143358102778</c:v>
                </c:pt>
                <c:pt idx="369">
                  <c:v>206.344339956667</c:v>
                </c:pt>
                <c:pt idx="370">
                  <c:v>206.693995764444</c:v>
                </c:pt>
                <c:pt idx="371">
                  <c:v>206.86881159888901</c:v>
                </c:pt>
                <c:pt idx="372">
                  <c:v>207.117418825556</c:v>
                </c:pt>
                <c:pt idx="373">
                  <c:v>207.37621276111099</c:v>
                </c:pt>
                <c:pt idx="374">
                  <c:v>207.69752503722199</c:v>
                </c:pt>
                <c:pt idx="375">
                  <c:v>207.63111922277801</c:v>
                </c:pt>
                <c:pt idx="376">
                  <c:v>207.66162892222201</c:v>
                </c:pt>
                <c:pt idx="377">
                  <c:v>207.68565012444401</c:v>
                </c:pt>
                <c:pt idx="378">
                  <c:v>207.60152892444401</c:v>
                </c:pt>
                <c:pt idx="379">
                  <c:v>207.61355824500001</c:v>
                </c:pt>
                <c:pt idx="380">
                  <c:v>207.68155237555601</c:v>
                </c:pt>
                <c:pt idx="381">
                  <c:v>207.66054820555601</c:v>
                </c:pt>
                <c:pt idx="382">
                  <c:v>207.69896487277799</c:v>
                </c:pt>
                <c:pt idx="383">
                  <c:v>207.66234791944399</c:v>
                </c:pt>
                <c:pt idx="384">
                  <c:v>207.62471163722199</c:v>
                </c:pt>
                <c:pt idx="385">
                  <c:v>207.59568086888899</c:v>
                </c:pt>
                <c:pt idx="386">
                  <c:v>207.61505199111099</c:v>
                </c:pt>
                <c:pt idx="387">
                  <c:v>207.66539512833299</c:v>
                </c:pt>
                <c:pt idx="388">
                  <c:v>207.66735757388901</c:v>
                </c:pt>
                <c:pt idx="389">
                  <c:v>207.67206700444399</c:v>
                </c:pt>
                <c:pt idx="390">
                  <c:v>207.58390949277799</c:v>
                </c:pt>
                <c:pt idx="391">
                  <c:v>207.63990556666701</c:v>
                </c:pt>
                <c:pt idx="392">
                  <c:v>207.599817233333</c:v>
                </c:pt>
                <c:pt idx="393">
                  <c:v>207.66973419944401</c:v>
                </c:pt>
                <c:pt idx="394">
                  <c:v>208.040163401667</c:v>
                </c:pt>
                <c:pt idx="395">
                  <c:v>208.46820555666699</c:v>
                </c:pt>
                <c:pt idx="396">
                  <c:v>208.75612185666699</c:v>
                </c:pt>
                <c:pt idx="397">
                  <c:v>209.14932475555599</c:v>
                </c:pt>
                <c:pt idx="398">
                  <c:v>209.490484074444</c:v>
                </c:pt>
                <c:pt idx="399">
                  <c:v>209.89120993055599</c:v>
                </c:pt>
                <c:pt idx="400">
                  <c:v>210.15420260277801</c:v>
                </c:pt>
                <c:pt idx="401">
                  <c:v>210.527568182778</c:v>
                </c:pt>
                <c:pt idx="402">
                  <c:v>210.96111530888899</c:v>
                </c:pt>
                <c:pt idx="403">
                  <c:v>211.26036070999999</c:v>
                </c:pt>
                <c:pt idx="404">
                  <c:v>211.54710680555601</c:v>
                </c:pt>
                <c:pt idx="405">
                  <c:v>211.903818706111</c:v>
                </c:pt>
                <c:pt idx="406">
                  <c:v>212.259679282778</c:v>
                </c:pt>
                <c:pt idx="407">
                  <c:v>212.50418419111099</c:v>
                </c:pt>
                <c:pt idx="408">
                  <c:v>212.86383734444399</c:v>
                </c:pt>
                <c:pt idx="409">
                  <c:v>213.26917820944399</c:v>
                </c:pt>
                <c:pt idx="410">
                  <c:v>213.57112412222199</c:v>
                </c:pt>
                <c:pt idx="411">
                  <c:v>213.883313786667</c:v>
                </c:pt>
                <c:pt idx="412">
                  <c:v>214.22606131111101</c:v>
                </c:pt>
                <c:pt idx="413">
                  <c:v>214.521827698333</c:v>
                </c:pt>
                <c:pt idx="414">
                  <c:v>214.908884093333</c:v>
                </c:pt>
                <c:pt idx="415">
                  <c:v>215.40798052722201</c:v>
                </c:pt>
                <c:pt idx="416">
                  <c:v>215.69241897222199</c:v>
                </c:pt>
                <c:pt idx="417">
                  <c:v>216.099411803333</c:v>
                </c:pt>
                <c:pt idx="418">
                  <c:v>216.38506864944401</c:v>
                </c:pt>
                <c:pt idx="419">
                  <c:v>216.79045628666699</c:v>
                </c:pt>
                <c:pt idx="420">
                  <c:v>217.117313780556</c:v>
                </c:pt>
                <c:pt idx="421">
                  <c:v>217.474188628333</c:v>
                </c:pt>
                <c:pt idx="422">
                  <c:v>217.80126625944399</c:v>
                </c:pt>
                <c:pt idx="423">
                  <c:v>218.21265039166701</c:v>
                </c:pt>
                <c:pt idx="424">
                  <c:v>218.58748023944401</c:v>
                </c:pt>
                <c:pt idx="425">
                  <c:v>219.055696957778</c:v>
                </c:pt>
                <c:pt idx="426">
                  <c:v>219.37742980666701</c:v>
                </c:pt>
                <c:pt idx="427">
                  <c:v>219.42502028666701</c:v>
                </c:pt>
                <c:pt idx="428">
                  <c:v>219.510761799444</c:v>
                </c:pt>
                <c:pt idx="429">
                  <c:v>219.54477530333301</c:v>
                </c:pt>
                <c:pt idx="430">
                  <c:v>219.60816580722201</c:v>
                </c:pt>
                <c:pt idx="431">
                  <c:v>219.73680354111099</c:v>
                </c:pt>
                <c:pt idx="432">
                  <c:v>219.73647845944399</c:v>
                </c:pt>
                <c:pt idx="433">
                  <c:v>219.81660839944399</c:v>
                </c:pt>
                <c:pt idx="434">
                  <c:v>219.944753472222</c:v>
                </c:pt>
                <c:pt idx="435">
                  <c:v>220.015170967778</c:v>
                </c:pt>
                <c:pt idx="436">
                  <c:v>220.13060917944401</c:v>
                </c:pt>
                <c:pt idx="437">
                  <c:v>220.29990239333301</c:v>
                </c:pt>
                <c:pt idx="438">
                  <c:v>220.32241649555601</c:v>
                </c:pt>
                <c:pt idx="439">
                  <c:v>220.40906118500001</c:v>
                </c:pt>
                <c:pt idx="440">
                  <c:v>220.56124171944401</c:v>
                </c:pt>
                <c:pt idx="441">
                  <c:v>220.627866964444</c:v>
                </c:pt>
                <c:pt idx="442">
                  <c:v>220.77499133611099</c:v>
                </c:pt>
                <c:pt idx="443">
                  <c:v>220.906347981111</c:v>
                </c:pt>
                <c:pt idx="444">
                  <c:v>220.87480460722199</c:v>
                </c:pt>
                <c:pt idx="445">
                  <c:v>220.885153413333</c:v>
                </c:pt>
                <c:pt idx="446">
                  <c:v>220.86579781833299</c:v>
                </c:pt>
                <c:pt idx="447">
                  <c:v>220.944065131667</c:v>
                </c:pt>
                <c:pt idx="448">
                  <c:v>220.940956497222</c:v>
                </c:pt>
                <c:pt idx="449">
                  <c:v>220.96678806055601</c:v>
                </c:pt>
                <c:pt idx="450">
                  <c:v>220.91622995888901</c:v>
                </c:pt>
                <c:pt idx="451">
                  <c:v>220.953454837778</c:v>
                </c:pt>
                <c:pt idx="452">
                  <c:v>220.97391746722201</c:v>
                </c:pt>
                <c:pt idx="453">
                  <c:v>220.930887652222</c:v>
                </c:pt>
                <c:pt idx="454">
                  <c:v>220.98134811611101</c:v>
                </c:pt>
                <c:pt idx="455">
                  <c:v>220.96771545277801</c:v>
                </c:pt>
                <c:pt idx="456">
                  <c:v>221.012055757778</c:v>
                </c:pt>
                <c:pt idx="457">
                  <c:v>221.03724902833301</c:v>
                </c:pt>
                <c:pt idx="458">
                  <c:v>221.10951256666701</c:v>
                </c:pt>
                <c:pt idx="459">
                  <c:v>221.169449860556</c:v>
                </c:pt>
                <c:pt idx="460">
                  <c:v>221.20312425500001</c:v>
                </c:pt>
                <c:pt idx="461">
                  <c:v>221.25363033055601</c:v>
                </c:pt>
                <c:pt idx="462">
                  <c:v>221.35236367555601</c:v>
                </c:pt>
                <c:pt idx="463">
                  <c:v>221.37803684333301</c:v>
                </c:pt>
                <c:pt idx="464">
                  <c:v>221.4342206</c:v>
                </c:pt>
                <c:pt idx="465">
                  <c:v>221.450554947222</c:v>
                </c:pt>
                <c:pt idx="466">
                  <c:v>221.47837617777799</c:v>
                </c:pt>
                <c:pt idx="467">
                  <c:v>221.55484240999999</c:v>
                </c:pt>
                <c:pt idx="468">
                  <c:v>221.48764830277801</c:v>
                </c:pt>
                <c:pt idx="469">
                  <c:v>221.692739722222</c:v>
                </c:pt>
                <c:pt idx="470">
                  <c:v>221.65470422999999</c:v>
                </c:pt>
                <c:pt idx="471">
                  <c:v>221.75368095777799</c:v>
                </c:pt>
                <c:pt idx="472">
                  <c:v>221.83415871277799</c:v>
                </c:pt>
                <c:pt idx="473">
                  <c:v>221.831475829444</c:v>
                </c:pt>
                <c:pt idx="474">
                  <c:v>221.83590106611101</c:v>
                </c:pt>
                <c:pt idx="475">
                  <c:v>221.970090515556</c:v>
                </c:pt>
                <c:pt idx="476">
                  <c:v>221.96320846500001</c:v>
                </c:pt>
                <c:pt idx="477">
                  <c:v>222.044807884444</c:v>
                </c:pt>
                <c:pt idx="478">
                  <c:v>222.17666215944399</c:v>
                </c:pt>
                <c:pt idx="479">
                  <c:v>222.25110772833301</c:v>
                </c:pt>
                <c:pt idx="480">
                  <c:v>222.39364061333299</c:v>
                </c:pt>
                <c:pt idx="481">
                  <c:v>222.55950667944401</c:v>
                </c:pt>
                <c:pt idx="482">
                  <c:v>222.61147986500001</c:v>
                </c:pt>
                <c:pt idx="483">
                  <c:v>222.726683588333</c:v>
                </c:pt>
                <c:pt idx="484">
                  <c:v>222.85654788555601</c:v>
                </c:pt>
                <c:pt idx="485">
                  <c:v>222.96120863166701</c:v>
                </c:pt>
                <c:pt idx="486">
                  <c:v>223.072237102222</c:v>
                </c:pt>
                <c:pt idx="487">
                  <c:v>223.23592047055601</c:v>
                </c:pt>
                <c:pt idx="488">
                  <c:v>223.28617678111101</c:v>
                </c:pt>
                <c:pt idx="489">
                  <c:v>223.44324905444401</c:v>
                </c:pt>
                <c:pt idx="490">
                  <c:v>223.548525930556</c:v>
                </c:pt>
                <c:pt idx="491">
                  <c:v>223.60975560611101</c:v>
                </c:pt>
                <c:pt idx="492">
                  <c:v>223.77989371111099</c:v>
                </c:pt>
                <c:pt idx="493">
                  <c:v>223.81247320611101</c:v>
                </c:pt>
                <c:pt idx="494">
                  <c:v>223.961920798889</c:v>
                </c:pt>
                <c:pt idx="495">
                  <c:v>224.05259681277801</c:v>
                </c:pt>
                <c:pt idx="496">
                  <c:v>224.132376564444</c:v>
                </c:pt>
                <c:pt idx="497">
                  <c:v>224.30943225666701</c:v>
                </c:pt>
                <c:pt idx="498">
                  <c:v>224.40233899222201</c:v>
                </c:pt>
                <c:pt idx="499">
                  <c:v>224.50885843611101</c:v>
                </c:pt>
                <c:pt idx="500">
                  <c:v>224.51913223555599</c:v>
                </c:pt>
                <c:pt idx="501">
                  <c:v>224.637010025</c:v>
                </c:pt>
                <c:pt idx="502">
                  <c:v>224.69355300388901</c:v>
                </c:pt>
                <c:pt idx="503">
                  <c:v>224.74516502500001</c:v>
                </c:pt>
                <c:pt idx="504">
                  <c:v>224.79697322999999</c:v>
                </c:pt>
                <c:pt idx="505">
                  <c:v>224.80759292944401</c:v>
                </c:pt>
                <c:pt idx="506">
                  <c:v>224.92304779</c:v>
                </c:pt>
                <c:pt idx="507">
                  <c:v>224.99978710444401</c:v>
                </c:pt>
                <c:pt idx="508">
                  <c:v>225.04591738333301</c:v>
                </c:pt>
                <c:pt idx="509">
                  <c:v>225.06718978500001</c:v>
                </c:pt>
                <c:pt idx="510">
                  <c:v>225.10820667666701</c:v>
                </c:pt>
                <c:pt idx="511">
                  <c:v>225.206409893889</c:v>
                </c:pt>
                <c:pt idx="512">
                  <c:v>225.29081416722201</c:v>
                </c:pt>
                <c:pt idx="513">
                  <c:v>225.29532811277801</c:v>
                </c:pt>
                <c:pt idx="514">
                  <c:v>225.393994625</c:v>
                </c:pt>
                <c:pt idx="515">
                  <c:v>225.455874739444</c:v>
                </c:pt>
                <c:pt idx="516">
                  <c:v>225.46183892444401</c:v>
                </c:pt>
                <c:pt idx="517">
                  <c:v>225.560014963333</c:v>
                </c:pt>
                <c:pt idx="518">
                  <c:v>225.57349905611099</c:v>
                </c:pt>
                <c:pt idx="519">
                  <c:v>225.753363265556</c:v>
                </c:pt>
                <c:pt idx="520">
                  <c:v>225.758591415556</c:v>
                </c:pt>
                <c:pt idx="521">
                  <c:v>225.75737299055601</c:v>
                </c:pt>
                <c:pt idx="522">
                  <c:v>225.818936266111</c:v>
                </c:pt>
                <c:pt idx="523">
                  <c:v>225.94947217055599</c:v>
                </c:pt>
                <c:pt idx="524">
                  <c:v>225.93397208499999</c:v>
                </c:pt>
                <c:pt idx="525">
                  <c:v>225.985167461667</c:v>
                </c:pt>
                <c:pt idx="526">
                  <c:v>226.05766093611101</c:v>
                </c:pt>
                <c:pt idx="527">
                  <c:v>226.07906234722199</c:v>
                </c:pt>
                <c:pt idx="528">
                  <c:v>226.183577117222</c:v>
                </c:pt>
                <c:pt idx="529">
                  <c:v>226.29857615500001</c:v>
                </c:pt>
                <c:pt idx="530">
                  <c:v>226.442645090556</c:v>
                </c:pt>
                <c:pt idx="531">
                  <c:v>226.573724433889</c:v>
                </c:pt>
                <c:pt idx="532">
                  <c:v>226.76229640666699</c:v>
                </c:pt>
                <c:pt idx="533">
                  <c:v>226.85167934333299</c:v>
                </c:pt>
                <c:pt idx="534">
                  <c:v>226.97878998388899</c:v>
                </c:pt>
                <c:pt idx="535">
                  <c:v>227.08967812166699</c:v>
                </c:pt>
                <c:pt idx="536">
                  <c:v>227.26038091999999</c:v>
                </c:pt>
                <c:pt idx="537">
                  <c:v>227.297478091111</c:v>
                </c:pt>
                <c:pt idx="538">
                  <c:v>227.44891812611101</c:v>
                </c:pt>
                <c:pt idx="539">
                  <c:v>227.59717735500001</c:v>
                </c:pt>
                <c:pt idx="540">
                  <c:v>227.70094585499999</c:v>
                </c:pt>
                <c:pt idx="541">
                  <c:v>227.872852737778</c:v>
                </c:pt>
                <c:pt idx="542">
                  <c:v>228.00561050388899</c:v>
                </c:pt>
                <c:pt idx="543">
                  <c:v>228.169322255</c:v>
                </c:pt>
                <c:pt idx="544">
                  <c:v>228.27591188555601</c:v>
                </c:pt>
                <c:pt idx="545">
                  <c:v>228.40190515888901</c:v>
                </c:pt>
                <c:pt idx="546">
                  <c:v>228.390473924444</c:v>
                </c:pt>
                <c:pt idx="547">
                  <c:v>228.38898067333301</c:v>
                </c:pt>
                <c:pt idx="548">
                  <c:v>228.42981354555599</c:v>
                </c:pt>
                <c:pt idx="549">
                  <c:v>228.368608266667</c:v>
                </c:pt>
                <c:pt idx="550">
                  <c:v>228.486505075</c:v>
                </c:pt>
                <c:pt idx="551">
                  <c:v>228.448008500556</c:v>
                </c:pt>
                <c:pt idx="552">
                  <c:v>228.508806106111</c:v>
                </c:pt>
                <c:pt idx="553">
                  <c:v>228.50091741444399</c:v>
                </c:pt>
                <c:pt idx="554">
                  <c:v>228.423680905</c:v>
                </c:pt>
                <c:pt idx="555">
                  <c:v>228.53040175777801</c:v>
                </c:pt>
                <c:pt idx="556">
                  <c:v>228.529067520556</c:v>
                </c:pt>
                <c:pt idx="557">
                  <c:v>228.58768232055601</c:v>
                </c:pt>
                <c:pt idx="558">
                  <c:v>228.59369041055601</c:v>
                </c:pt>
                <c:pt idx="559">
                  <c:v>228.54873303388899</c:v>
                </c:pt>
                <c:pt idx="560">
                  <c:v>228.55151591888901</c:v>
                </c:pt>
                <c:pt idx="561">
                  <c:v>228.538916862778</c:v>
                </c:pt>
                <c:pt idx="562">
                  <c:v>228.54524753666701</c:v>
                </c:pt>
                <c:pt idx="563">
                  <c:v>228.577100481667</c:v>
                </c:pt>
                <c:pt idx="564">
                  <c:v>228.563023828333</c:v>
                </c:pt>
                <c:pt idx="565">
                  <c:v>228.63419306611101</c:v>
                </c:pt>
                <c:pt idx="566">
                  <c:v>228.62392352611101</c:v>
                </c:pt>
                <c:pt idx="567">
                  <c:v>228.59733456055599</c:v>
                </c:pt>
                <c:pt idx="568">
                  <c:v>228.58165937222199</c:v>
                </c:pt>
                <c:pt idx="569">
                  <c:v>228.556335336111</c:v>
                </c:pt>
                <c:pt idx="570">
                  <c:v>228.635871618333</c:v>
                </c:pt>
                <c:pt idx="571">
                  <c:v>228.94623858166699</c:v>
                </c:pt>
                <c:pt idx="572">
                  <c:v>229.313052341667</c:v>
                </c:pt>
                <c:pt idx="573">
                  <c:v>229.650794542222</c:v>
                </c:pt>
                <c:pt idx="574">
                  <c:v>229.95916914722201</c:v>
                </c:pt>
                <c:pt idx="575">
                  <c:v>230.24395397388901</c:v>
                </c:pt>
                <c:pt idx="576">
                  <c:v>230.531088395556</c:v>
                </c:pt>
                <c:pt idx="577">
                  <c:v>230.867347986667</c:v>
                </c:pt>
                <c:pt idx="578">
                  <c:v>231.039308385</c:v>
                </c:pt>
                <c:pt idx="579">
                  <c:v>231.35066866944399</c:v>
                </c:pt>
                <c:pt idx="580">
                  <c:v>231.621675416111</c:v>
                </c:pt>
                <c:pt idx="581">
                  <c:v>231.92003515888899</c:v>
                </c:pt>
                <c:pt idx="582">
                  <c:v>232.21533709666701</c:v>
                </c:pt>
                <c:pt idx="583">
                  <c:v>232.481237642222</c:v>
                </c:pt>
                <c:pt idx="584">
                  <c:v>232.75008106222199</c:v>
                </c:pt>
                <c:pt idx="585">
                  <c:v>233.035053613889</c:v>
                </c:pt>
                <c:pt idx="586">
                  <c:v>233.350360401111</c:v>
                </c:pt>
                <c:pt idx="587">
                  <c:v>233.64517816611101</c:v>
                </c:pt>
                <c:pt idx="588">
                  <c:v>233.881817345</c:v>
                </c:pt>
                <c:pt idx="589">
                  <c:v>234.22859564722199</c:v>
                </c:pt>
                <c:pt idx="590">
                  <c:v>234.55784233555599</c:v>
                </c:pt>
                <c:pt idx="591">
                  <c:v>234.742223488333</c:v>
                </c:pt>
                <c:pt idx="592">
                  <c:v>235.08784783277801</c:v>
                </c:pt>
                <c:pt idx="593">
                  <c:v>235.26528485833299</c:v>
                </c:pt>
                <c:pt idx="594">
                  <c:v>235.61271147333301</c:v>
                </c:pt>
                <c:pt idx="595">
                  <c:v>235.90236122666701</c:v>
                </c:pt>
                <c:pt idx="596">
                  <c:v>236.22532210666699</c:v>
                </c:pt>
                <c:pt idx="597">
                  <c:v>236.526245823333</c:v>
                </c:pt>
                <c:pt idx="598">
                  <c:v>236.78139206111101</c:v>
                </c:pt>
                <c:pt idx="599">
                  <c:v>237.03035830833301</c:v>
                </c:pt>
                <c:pt idx="600">
                  <c:v>237.408488368333</c:v>
                </c:pt>
                <c:pt idx="601">
                  <c:v>237.69604173944401</c:v>
                </c:pt>
                <c:pt idx="602">
                  <c:v>238.04040801166701</c:v>
                </c:pt>
                <c:pt idx="603">
                  <c:v>238.293715901111</c:v>
                </c:pt>
                <c:pt idx="604">
                  <c:v>238.62066574166701</c:v>
                </c:pt>
                <c:pt idx="605">
                  <c:v>238.98597858055601</c:v>
                </c:pt>
                <c:pt idx="606">
                  <c:v>238.992022134444</c:v>
                </c:pt>
                <c:pt idx="607">
                  <c:v>238.968304021667</c:v>
                </c:pt>
                <c:pt idx="608">
                  <c:v>238.830728107222</c:v>
                </c:pt>
                <c:pt idx="609">
                  <c:v>238.81439041388899</c:v>
                </c:pt>
                <c:pt idx="610">
                  <c:v>238.76139119222199</c:v>
                </c:pt>
                <c:pt idx="611">
                  <c:v>238.70900087944401</c:v>
                </c:pt>
                <c:pt idx="612">
                  <c:v>238.74663846611099</c:v>
                </c:pt>
                <c:pt idx="613">
                  <c:v>238.667484722778</c:v>
                </c:pt>
                <c:pt idx="614">
                  <c:v>238.63986330111101</c:v>
                </c:pt>
                <c:pt idx="615">
                  <c:v>238.66029688444399</c:v>
                </c:pt>
                <c:pt idx="616">
                  <c:v>238.65598579388899</c:v>
                </c:pt>
                <c:pt idx="617">
                  <c:v>238.63848953944401</c:v>
                </c:pt>
                <c:pt idx="618">
                  <c:v>238.63625021277801</c:v>
                </c:pt>
                <c:pt idx="619">
                  <c:v>238.58206836777799</c:v>
                </c:pt>
                <c:pt idx="620">
                  <c:v>238.589314983333</c:v>
                </c:pt>
                <c:pt idx="621">
                  <c:v>238.61607216833301</c:v>
                </c:pt>
                <c:pt idx="622">
                  <c:v>238.55014576666699</c:v>
                </c:pt>
                <c:pt idx="623">
                  <c:v>238.55347598</c:v>
                </c:pt>
                <c:pt idx="624">
                  <c:v>238.61788823833299</c:v>
                </c:pt>
                <c:pt idx="625">
                  <c:v>238.57077093222199</c:v>
                </c:pt>
                <c:pt idx="626">
                  <c:v>238.58897205055601</c:v>
                </c:pt>
                <c:pt idx="627">
                  <c:v>238.51039733388899</c:v>
                </c:pt>
                <c:pt idx="628">
                  <c:v>238.576025558889</c:v>
                </c:pt>
                <c:pt idx="629">
                  <c:v>238.563367785</c:v>
                </c:pt>
                <c:pt idx="630">
                  <c:v>238.624161758333</c:v>
                </c:pt>
                <c:pt idx="631">
                  <c:v>238.55149437833299</c:v>
                </c:pt>
                <c:pt idx="632">
                  <c:v>238.59978267166699</c:v>
                </c:pt>
                <c:pt idx="633">
                  <c:v>238.62710274333301</c:v>
                </c:pt>
                <c:pt idx="634">
                  <c:v>238.581127921111</c:v>
                </c:pt>
                <c:pt idx="635">
                  <c:v>238.61794926111099</c:v>
                </c:pt>
                <c:pt idx="636">
                  <c:v>238.64041522277799</c:v>
                </c:pt>
                <c:pt idx="637">
                  <c:v>238.67933252055599</c:v>
                </c:pt>
                <c:pt idx="638">
                  <c:v>238.69829938388901</c:v>
                </c:pt>
                <c:pt idx="639">
                  <c:v>238.769384387222</c:v>
                </c:pt>
                <c:pt idx="640">
                  <c:v>238.773365468333</c:v>
                </c:pt>
                <c:pt idx="641">
                  <c:v>238.84196535722199</c:v>
                </c:pt>
                <c:pt idx="642">
                  <c:v>238.863993475</c:v>
                </c:pt>
                <c:pt idx="643">
                  <c:v>238.93162531388899</c:v>
                </c:pt>
                <c:pt idx="644">
                  <c:v>239.027614402778</c:v>
                </c:pt>
                <c:pt idx="645">
                  <c:v>239.13032663222199</c:v>
                </c:pt>
                <c:pt idx="646">
                  <c:v>239.132411773889</c:v>
                </c:pt>
                <c:pt idx="647">
                  <c:v>238.82183647333301</c:v>
                </c:pt>
                <c:pt idx="648">
                  <c:v>238.55948001388899</c:v>
                </c:pt>
                <c:pt idx="649">
                  <c:v>238.27688680444399</c:v>
                </c:pt>
                <c:pt idx="650">
                  <c:v>238.05062380388901</c:v>
                </c:pt>
                <c:pt idx="651">
                  <c:v>237.782505612222</c:v>
                </c:pt>
                <c:pt idx="652">
                  <c:v>237.543366835</c:v>
                </c:pt>
                <c:pt idx="653">
                  <c:v>237.253728258889</c:v>
                </c:pt>
                <c:pt idx="654">
                  <c:v>237.020467521667</c:v>
                </c:pt>
                <c:pt idx="655">
                  <c:v>236.734451745</c:v>
                </c:pt>
                <c:pt idx="656">
                  <c:v>236.38921384222201</c:v>
                </c:pt>
                <c:pt idx="657">
                  <c:v>236.50940133555599</c:v>
                </c:pt>
                <c:pt idx="658">
                  <c:v>236.646216031667</c:v>
                </c:pt>
                <c:pt idx="659">
                  <c:v>236.68376003444399</c:v>
                </c:pt>
                <c:pt idx="660">
                  <c:v>236.83106434111099</c:v>
                </c:pt>
                <c:pt idx="661">
                  <c:v>236.789952796667</c:v>
                </c:pt>
                <c:pt idx="662">
                  <c:v>236.879600009444</c:v>
                </c:pt>
                <c:pt idx="663">
                  <c:v>236.99479363500001</c:v>
                </c:pt>
                <c:pt idx="664">
                  <c:v>236.96841021222201</c:v>
                </c:pt>
                <c:pt idx="665">
                  <c:v>237.05546911111099</c:v>
                </c:pt>
                <c:pt idx="666">
                  <c:v>237.09075328222201</c:v>
                </c:pt>
                <c:pt idx="667">
                  <c:v>237.20623572388899</c:v>
                </c:pt>
                <c:pt idx="668">
                  <c:v>237.271732903333</c:v>
                </c:pt>
                <c:pt idx="669">
                  <c:v>237.30422341388899</c:v>
                </c:pt>
                <c:pt idx="670">
                  <c:v>237.28942826055601</c:v>
                </c:pt>
                <c:pt idx="671">
                  <c:v>237.32620974333301</c:v>
                </c:pt>
                <c:pt idx="672">
                  <c:v>237.45507524499999</c:v>
                </c:pt>
                <c:pt idx="673">
                  <c:v>237.47121533388901</c:v>
                </c:pt>
                <c:pt idx="674">
                  <c:v>237.52071995611101</c:v>
                </c:pt>
                <c:pt idx="675">
                  <c:v>237.54195148444401</c:v>
                </c:pt>
                <c:pt idx="676">
                  <c:v>237.59083308222199</c:v>
                </c:pt>
                <c:pt idx="677">
                  <c:v>237.604637708333</c:v>
                </c:pt>
                <c:pt idx="678">
                  <c:v>237.60828104611099</c:v>
                </c:pt>
                <c:pt idx="679">
                  <c:v>237.66702202944401</c:v>
                </c:pt>
                <c:pt idx="680">
                  <c:v>237.66570001277799</c:v>
                </c:pt>
                <c:pt idx="681">
                  <c:v>237.69592411666699</c:v>
                </c:pt>
                <c:pt idx="682">
                  <c:v>237.75317013666699</c:v>
                </c:pt>
                <c:pt idx="683">
                  <c:v>237.76034333777801</c:v>
                </c:pt>
                <c:pt idx="684">
                  <c:v>237.6994894</c:v>
                </c:pt>
                <c:pt idx="685">
                  <c:v>237.767186513333</c:v>
                </c:pt>
                <c:pt idx="686">
                  <c:v>237.767491085556</c:v>
                </c:pt>
                <c:pt idx="687">
                  <c:v>237.78664726166701</c:v>
                </c:pt>
                <c:pt idx="688">
                  <c:v>237.7951449</c:v>
                </c:pt>
                <c:pt idx="689">
                  <c:v>237.858902525556</c:v>
                </c:pt>
                <c:pt idx="690">
                  <c:v>237.90073803888899</c:v>
                </c:pt>
                <c:pt idx="691">
                  <c:v>237.90849288388901</c:v>
                </c:pt>
                <c:pt idx="692">
                  <c:v>237.87803738388899</c:v>
                </c:pt>
                <c:pt idx="693">
                  <c:v>237.713095689444</c:v>
                </c:pt>
                <c:pt idx="694">
                  <c:v>237.77139923777801</c:v>
                </c:pt>
                <c:pt idx="695">
                  <c:v>237.725247564444</c:v>
                </c:pt>
                <c:pt idx="696">
                  <c:v>237.62371621333301</c:v>
                </c:pt>
                <c:pt idx="697">
                  <c:v>237.643269217778</c:v>
                </c:pt>
                <c:pt idx="698">
                  <c:v>237.62879898666699</c:v>
                </c:pt>
                <c:pt idx="699">
                  <c:v>237.549674835556</c:v>
                </c:pt>
                <c:pt idx="700">
                  <c:v>237.593543208889</c:v>
                </c:pt>
                <c:pt idx="701">
                  <c:v>237.417951266111</c:v>
                </c:pt>
                <c:pt idx="702">
                  <c:v>237.42416081888899</c:v>
                </c:pt>
                <c:pt idx="703">
                  <c:v>237.50133305722201</c:v>
                </c:pt>
                <c:pt idx="704">
                  <c:v>237.38064938333301</c:v>
                </c:pt>
                <c:pt idx="705">
                  <c:v>237.33461428777801</c:v>
                </c:pt>
                <c:pt idx="706">
                  <c:v>237.31222109388901</c:v>
                </c:pt>
                <c:pt idx="707">
                  <c:v>237.35897021555601</c:v>
                </c:pt>
                <c:pt idx="708">
                  <c:v>237.442935783889</c:v>
                </c:pt>
                <c:pt idx="709">
                  <c:v>237.462132348333</c:v>
                </c:pt>
                <c:pt idx="710">
                  <c:v>237.509280394444</c:v>
                </c:pt>
                <c:pt idx="711">
                  <c:v>237.555761131667</c:v>
                </c:pt>
                <c:pt idx="712">
                  <c:v>237.541922163333</c:v>
                </c:pt>
                <c:pt idx="713">
                  <c:v>237.648588413889</c:v>
                </c:pt>
                <c:pt idx="714">
                  <c:v>237.623160008333</c:v>
                </c:pt>
                <c:pt idx="715">
                  <c:v>237.71569893166699</c:v>
                </c:pt>
                <c:pt idx="716">
                  <c:v>237.79756539777799</c:v>
                </c:pt>
                <c:pt idx="717">
                  <c:v>237.79126858777801</c:v>
                </c:pt>
                <c:pt idx="718">
                  <c:v>237.763090201111</c:v>
                </c:pt>
                <c:pt idx="719">
                  <c:v>238.00195472388901</c:v>
                </c:pt>
                <c:pt idx="720">
                  <c:v>237.99856825611101</c:v>
                </c:pt>
                <c:pt idx="721">
                  <c:v>238.008962705556</c:v>
                </c:pt>
                <c:pt idx="722">
                  <c:v>238.12306924888901</c:v>
                </c:pt>
                <c:pt idx="723">
                  <c:v>238.15832257944399</c:v>
                </c:pt>
                <c:pt idx="724">
                  <c:v>238.30917391555599</c:v>
                </c:pt>
                <c:pt idx="725">
                  <c:v>237.87577138611101</c:v>
                </c:pt>
                <c:pt idx="726">
                  <c:v>237.57230785166701</c:v>
                </c:pt>
                <c:pt idx="727">
                  <c:v>237.20446894722201</c:v>
                </c:pt>
                <c:pt idx="728">
                  <c:v>236.86321089555599</c:v>
                </c:pt>
                <c:pt idx="729">
                  <c:v>236.58567954833299</c:v>
                </c:pt>
                <c:pt idx="730">
                  <c:v>236.26265288277801</c:v>
                </c:pt>
                <c:pt idx="731">
                  <c:v>235.95174445777801</c:v>
                </c:pt>
                <c:pt idx="732">
                  <c:v>235.61138792666699</c:v>
                </c:pt>
                <c:pt idx="733">
                  <c:v>235.274052628889</c:v>
                </c:pt>
                <c:pt idx="734">
                  <c:v>234.93199794</c:v>
                </c:pt>
                <c:pt idx="735">
                  <c:v>234.596260613889</c:v>
                </c:pt>
                <c:pt idx="736">
                  <c:v>234.29150403666699</c:v>
                </c:pt>
                <c:pt idx="737">
                  <c:v>234.606895360556</c:v>
                </c:pt>
                <c:pt idx="738">
                  <c:v>234.891837498889</c:v>
                </c:pt>
                <c:pt idx="739">
                  <c:v>235.12947687166701</c:v>
                </c:pt>
                <c:pt idx="740">
                  <c:v>235.37829170500001</c:v>
                </c:pt>
                <c:pt idx="741">
                  <c:v>235.607214019444</c:v>
                </c:pt>
                <c:pt idx="742">
                  <c:v>235.77487979666699</c:v>
                </c:pt>
                <c:pt idx="743">
                  <c:v>236.06724126055599</c:v>
                </c:pt>
                <c:pt idx="744">
                  <c:v>236.234714027222</c:v>
                </c:pt>
                <c:pt idx="745">
                  <c:v>236.43666757277799</c:v>
                </c:pt>
                <c:pt idx="746">
                  <c:v>236.67028610222201</c:v>
                </c:pt>
                <c:pt idx="747">
                  <c:v>236.88941746</c:v>
                </c:pt>
                <c:pt idx="748">
                  <c:v>237.05632332388899</c:v>
                </c:pt>
                <c:pt idx="749">
                  <c:v>237.21398951833299</c:v>
                </c:pt>
                <c:pt idx="750">
                  <c:v>237.51946474944401</c:v>
                </c:pt>
                <c:pt idx="751">
                  <c:v>237.58474357611101</c:v>
                </c:pt>
                <c:pt idx="752">
                  <c:v>237.548987039444</c:v>
                </c:pt>
                <c:pt idx="753">
                  <c:v>237.55615447555601</c:v>
                </c:pt>
                <c:pt idx="754">
                  <c:v>237.56627034388899</c:v>
                </c:pt>
                <c:pt idx="755">
                  <c:v>237.57945739111099</c:v>
                </c:pt>
                <c:pt idx="756">
                  <c:v>237.49577369555601</c:v>
                </c:pt>
                <c:pt idx="757">
                  <c:v>237.56279629333301</c:v>
                </c:pt>
                <c:pt idx="758">
                  <c:v>237.54023415166699</c:v>
                </c:pt>
                <c:pt idx="759">
                  <c:v>237.580453933889</c:v>
                </c:pt>
                <c:pt idx="760">
                  <c:v>237.55270182888901</c:v>
                </c:pt>
                <c:pt idx="761">
                  <c:v>237.57834224999999</c:v>
                </c:pt>
                <c:pt idx="762">
                  <c:v>237.500355437222</c:v>
                </c:pt>
                <c:pt idx="763">
                  <c:v>237.53243229333299</c:v>
                </c:pt>
                <c:pt idx="764">
                  <c:v>237.64420269666701</c:v>
                </c:pt>
                <c:pt idx="765">
                  <c:v>237.82482947722201</c:v>
                </c:pt>
                <c:pt idx="766">
                  <c:v>237.93040334611101</c:v>
                </c:pt>
                <c:pt idx="767">
                  <c:v>238.07923715111099</c:v>
                </c:pt>
                <c:pt idx="768">
                  <c:v>238.19337596444399</c:v>
                </c:pt>
                <c:pt idx="769">
                  <c:v>238.35430770722201</c:v>
                </c:pt>
                <c:pt idx="770">
                  <c:v>238.47445202222201</c:v>
                </c:pt>
                <c:pt idx="771">
                  <c:v>238.503429863333</c:v>
                </c:pt>
                <c:pt idx="772">
                  <c:v>238.70059917555599</c:v>
                </c:pt>
                <c:pt idx="773">
                  <c:v>238.803477934444</c:v>
                </c:pt>
                <c:pt idx="774">
                  <c:v>238.84304163777799</c:v>
                </c:pt>
                <c:pt idx="775">
                  <c:v>239.01425860555599</c:v>
                </c:pt>
                <c:pt idx="776">
                  <c:v>239.197135748889</c:v>
                </c:pt>
                <c:pt idx="777">
                  <c:v>239.32074553888901</c:v>
                </c:pt>
                <c:pt idx="778">
                  <c:v>239.37850997499999</c:v>
                </c:pt>
                <c:pt idx="779">
                  <c:v>239.41307933555601</c:v>
                </c:pt>
                <c:pt idx="780">
                  <c:v>239.64913987333301</c:v>
                </c:pt>
                <c:pt idx="781">
                  <c:v>239.709114746111</c:v>
                </c:pt>
                <c:pt idx="782">
                  <c:v>239.77162003222199</c:v>
                </c:pt>
                <c:pt idx="783">
                  <c:v>239.95241895722199</c:v>
                </c:pt>
                <c:pt idx="784">
                  <c:v>240.00695652888899</c:v>
                </c:pt>
                <c:pt idx="785">
                  <c:v>240.09114714166699</c:v>
                </c:pt>
                <c:pt idx="786">
                  <c:v>240.17677745444399</c:v>
                </c:pt>
                <c:pt idx="787">
                  <c:v>240.28314853555599</c:v>
                </c:pt>
                <c:pt idx="788">
                  <c:v>240.39134977111101</c:v>
                </c:pt>
                <c:pt idx="789">
                  <c:v>240.828765026111</c:v>
                </c:pt>
                <c:pt idx="790">
                  <c:v>241.21620768277799</c:v>
                </c:pt>
                <c:pt idx="791">
                  <c:v>241.55771791000001</c:v>
                </c:pt>
                <c:pt idx="792">
                  <c:v>242.06562996555601</c:v>
                </c:pt>
                <c:pt idx="793">
                  <c:v>242.44477219000001</c:v>
                </c:pt>
                <c:pt idx="794">
                  <c:v>242.80444683888899</c:v>
                </c:pt>
                <c:pt idx="795">
                  <c:v>243.19020900000001</c:v>
                </c:pt>
                <c:pt idx="796">
                  <c:v>243.50404593777799</c:v>
                </c:pt>
                <c:pt idx="797">
                  <c:v>243.89407190333301</c:v>
                </c:pt>
                <c:pt idx="798">
                  <c:v>244.23969194611101</c:v>
                </c:pt>
                <c:pt idx="799">
                  <c:v>244.536895996667</c:v>
                </c:pt>
                <c:pt idx="800">
                  <c:v>244.966455918333</c:v>
                </c:pt>
                <c:pt idx="801">
                  <c:v>245.30417411666701</c:v>
                </c:pt>
                <c:pt idx="802">
                  <c:v>245.690618425</c:v>
                </c:pt>
                <c:pt idx="803">
                  <c:v>246.00723268944401</c:v>
                </c:pt>
                <c:pt idx="804">
                  <c:v>246.47250697611099</c:v>
                </c:pt>
                <c:pt idx="805">
                  <c:v>246.361951706111</c:v>
                </c:pt>
                <c:pt idx="806">
                  <c:v>246.167664901667</c:v>
                </c:pt>
                <c:pt idx="807">
                  <c:v>245.944517447778</c:v>
                </c:pt>
                <c:pt idx="808">
                  <c:v>245.755689351667</c:v>
                </c:pt>
                <c:pt idx="809">
                  <c:v>245.58938032</c:v>
                </c:pt>
                <c:pt idx="810">
                  <c:v>245.388044572778</c:v>
                </c:pt>
                <c:pt idx="811">
                  <c:v>245.36175625666701</c:v>
                </c:pt>
                <c:pt idx="812">
                  <c:v>245.36411303944399</c:v>
                </c:pt>
                <c:pt idx="813">
                  <c:v>245.40808376000001</c:v>
                </c:pt>
                <c:pt idx="814">
                  <c:v>245.48144438444399</c:v>
                </c:pt>
                <c:pt idx="815">
                  <c:v>245.42796796944401</c:v>
                </c:pt>
                <c:pt idx="816">
                  <c:v>245.50256071888899</c:v>
                </c:pt>
                <c:pt idx="817">
                  <c:v>245.43088680555601</c:v>
                </c:pt>
                <c:pt idx="818">
                  <c:v>245.329259757778</c:v>
                </c:pt>
                <c:pt idx="819">
                  <c:v>245.926781580556</c:v>
                </c:pt>
                <c:pt idx="820">
                  <c:v>246.468464821667</c:v>
                </c:pt>
                <c:pt idx="821">
                  <c:v>247.112126377778</c:v>
                </c:pt>
                <c:pt idx="822">
                  <c:v>247.626736594444</c:v>
                </c:pt>
                <c:pt idx="823">
                  <c:v>248.112354184444</c:v>
                </c:pt>
                <c:pt idx="824">
                  <c:v>248.735893895</c:v>
                </c:pt>
                <c:pt idx="825">
                  <c:v>249.30048900666699</c:v>
                </c:pt>
                <c:pt idx="826">
                  <c:v>249.84595242833299</c:v>
                </c:pt>
                <c:pt idx="827">
                  <c:v>250.47675926666699</c:v>
                </c:pt>
                <c:pt idx="828">
                  <c:v>250.717100606667</c:v>
                </c:pt>
                <c:pt idx="829">
                  <c:v>250.74922225888901</c:v>
                </c:pt>
                <c:pt idx="830">
                  <c:v>250.83099469222199</c:v>
                </c:pt>
                <c:pt idx="831">
                  <c:v>250.890536442778</c:v>
                </c:pt>
                <c:pt idx="832">
                  <c:v>251.01236485888899</c:v>
                </c:pt>
                <c:pt idx="833">
                  <c:v>250.88682761666701</c:v>
                </c:pt>
                <c:pt idx="834">
                  <c:v>250.568976737778</c:v>
                </c:pt>
                <c:pt idx="835">
                  <c:v>250.201592340556</c:v>
                </c:pt>
                <c:pt idx="836">
                  <c:v>249.895804788889</c:v>
                </c:pt>
                <c:pt idx="837">
                  <c:v>249.83780274666699</c:v>
                </c:pt>
                <c:pt idx="838">
                  <c:v>250.07421787111099</c:v>
                </c:pt>
                <c:pt idx="839">
                  <c:v>250.221241423333</c:v>
                </c:pt>
                <c:pt idx="840">
                  <c:v>250.38357497666701</c:v>
                </c:pt>
                <c:pt idx="841">
                  <c:v>250.58719132444401</c:v>
                </c:pt>
                <c:pt idx="842">
                  <c:v>250.696765310556</c:v>
                </c:pt>
                <c:pt idx="843">
                  <c:v>251.001818788333</c:v>
                </c:pt>
                <c:pt idx="844">
                  <c:v>251.28378452499999</c:v>
                </c:pt>
                <c:pt idx="845">
                  <c:v>251.57565043833301</c:v>
                </c:pt>
                <c:pt idx="846">
                  <c:v>251.87612568611101</c:v>
                </c:pt>
                <c:pt idx="847">
                  <c:v>252.074922777778</c:v>
                </c:pt>
                <c:pt idx="848">
                  <c:v>252.42418766222201</c:v>
                </c:pt>
                <c:pt idx="849">
                  <c:v>252.643509576111</c:v>
                </c:pt>
                <c:pt idx="850">
                  <c:v>252.93424135500001</c:v>
                </c:pt>
                <c:pt idx="851">
                  <c:v>253.21767352722199</c:v>
                </c:pt>
                <c:pt idx="852">
                  <c:v>253.43339950000001</c:v>
                </c:pt>
                <c:pt idx="853">
                  <c:v>253.755546017222</c:v>
                </c:pt>
                <c:pt idx="854">
                  <c:v>253.80310539611099</c:v>
                </c:pt>
                <c:pt idx="855">
                  <c:v>253.91317511722201</c:v>
                </c:pt>
                <c:pt idx="856">
                  <c:v>253.941498047778</c:v>
                </c:pt>
                <c:pt idx="857">
                  <c:v>254.14851707</c:v>
                </c:pt>
                <c:pt idx="858">
                  <c:v>254.53156061666701</c:v>
                </c:pt>
                <c:pt idx="859">
                  <c:v>254.90090954111099</c:v>
                </c:pt>
                <c:pt idx="860">
                  <c:v>255.26324215555599</c:v>
                </c:pt>
                <c:pt idx="861">
                  <c:v>255.60668159777799</c:v>
                </c:pt>
                <c:pt idx="862">
                  <c:v>256.61824155388899</c:v>
                </c:pt>
                <c:pt idx="863">
                  <c:v>257.58866789777801</c:v>
                </c:pt>
                <c:pt idx="864">
                  <c:v>258.50645207999997</c:v>
                </c:pt>
                <c:pt idx="865">
                  <c:v>259.42410416500002</c:v>
                </c:pt>
                <c:pt idx="866">
                  <c:v>260.53930193666702</c:v>
                </c:pt>
                <c:pt idx="867">
                  <c:v>260.43906804333301</c:v>
                </c:pt>
                <c:pt idx="868">
                  <c:v>260.11726386111098</c:v>
                </c:pt>
                <c:pt idx="869">
                  <c:v>259.87634847111099</c:v>
                </c:pt>
                <c:pt idx="870">
                  <c:v>259.59815500833298</c:v>
                </c:pt>
                <c:pt idx="871">
                  <c:v>259.36170735111102</c:v>
                </c:pt>
                <c:pt idx="872">
                  <c:v>258.94423685222199</c:v>
                </c:pt>
                <c:pt idx="873">
                  <c:v>260.15218612277801</c:v>
                </c:pt>
                <c:pt idx="874">
                  <c:v>261.52979267055599</c:v>
                </c:pt>
                <c:pt idx="875">
                  <c:v>262.98693679222202</c:v>
                </c:pt>
                <c:pt idx="876">
                  <c:v>264.453082522778</c:v>
                </c:pt>
                <c:pt idx="877">
                  <c:v>264.67232204944401</c:v>
                </c:pt>
                <c:pt idx="878">
                  <c:v>264.08540701055603</c:v>
                </c:pt>
                <c:pt idx="879">
                  <c:v>263.52858781777798</c:v>
                </c:pt>
                <c:pt idx="880">
                  <c:v>263.03699378944401</c:v>
                </c:pt>
                <c:pt idx="881">
                  <c:v>263.223683020556</c:v>
                </c:pt>
                <c:pt idx="882">
                  <c:v>263.355181748333</c:v>
                </c:pt>
                <c:pt idx="883">
                  <c:v>263.53296856166702</c:v>
                </c:pt>
                <c:pt idx="884">
                  <c:v>263.66868554388901</c:v>
                </c:pt>
                <c:pt idx="885">
                  <c:v>263.79022823333298</c:v>
                </c:pt>
                <c:pt idx="886">
                  <c:v>263.92425161611101</c:v>
                </c:pt>
                <c:pt idx="887">
                  <c:v>264.05761459666701</c:v>
                </c:pt>
                <c:pt idx="888">
                  <c:v>264.17030315944402</c:v>
                </c:pt>
                <c:pt idx="889">
                  <c:v>264.25947288055602</c:v>
                </c:pt>
                <c:pt idx="890">
                  <c:v>264.32953215277797</c:v>
                </c:pt>
                <c:pt idx="891">
                  <c:v>264.46203716222197</c:v>
                </c:pt>
                <c:pt idx="892">
                  <c:v>264.43587610444399</c:v>
                </c:pt>
                <c:pt idx="893">
                  <c:v>264.41069703555598</c:v>
                </c:pt>
                <c:pt idx="894">
                  <c:v>264.35148509888899</c:v>
                </c:pt>
                <c:pt idx="895">
                  <c:v>264.31739914166701</c:v>
                </c:pt>
                <c:pt idx="896">
                  <c:v>264.26845983888899</c:v>
                </c:pt>
                <c:pt idx="897">
                  <c:v>264.21523613777799</c:v>
                </c:pt>
                <c:pt idx="898">
                  <c:v>264.22161113555597</c:v>
                </c:pt>
                <c:pt idx="899">
                  <c:v>264.18202282055603</c:v>
                </c:pt>
                <c:pt idx="900">
                  <c:v>264.15505241944402</c:v>
                </c:pt>
                <c:pt idx="901">
                  <c:v>264.18882809722197</c:v>
                </c:pt>
                <c:pt idx="902">
                  <c:v>264.148419929444</c:v>
                </c:pt>
                <c:pt idx="903">
                  <c:v>264.16764612944399</c:v>
                </c:pt>
                <c:pt idx="904">
                  <c:v>264.156632057222</c:v>
                </c:pt>
                <c:pt idx="905">
                  <c:v>264.16550193444402</c:v>
                </c:pt>
                <c:pt idx="906">
                  <c:v>264.14165867833299</c:v>
                </c:pt>
                <c:pt idx="907">
                  <c:v>264.12705647500002</c:v>
                </c:pt>
                <c:pt idx="908">
                  <c:v>264.185795238889</c:v>
                </c:pt>
                <c:pt idx="909">
                  <c:v>264.28860733444401</c:v>
                </c:pt>
                <c:pt idx="910">
                  <c:v>264.39126893500003</c:v>
                </c:pt>
                <c:pt idx="911">
                  <c:v>264.47714896277802</c:v>
                </c:pt>
                <c:pt idx="912">
                  <c:v>264.55065149888901</c:v>
                </c:pt>
                <c:pt idx="913">
                  <c:v>264.70582861833299</c:v>
                </c:pt>
                <c:pt idx="914">
                  <c:v>264.803225843333</c:v>
                </c:pt>
                <c:pt idx="915">
                  <c:v>264.992075988333</c:v>
                </c:pt>
                <c:pt idx="916">
                  <c:v>265.11054055944402</c:v>
                </c:pt>
                <c:pt idx="917">
                  <c:v>265.243962343889</c:v>
                </c:pt>
                <c:pt idx="918">
                  <c:v>265.21528774944397</c:v>
                </c:pt>
                <c:pt idx="919">
                  <c:v>265.06754597888897</c:v>
                </c:pt>
                <c:pt idx="920">
                  <c:v>264.95918032277802</c:v>
                </c:pt>
                <c:pt idx="921">
                  <c:v>264.93802937111099</c:v>
                </c:pt>
                <c:pt idx="922">
                  <c:v>264.94833626944398</c:v>
                </c:pt>
                <c:pt idx="923">
                  <c:v>264.91043116777797</c:v>
                </c:pt>
                <c:pt idx="924">
                  <c:v>264.89062181055601</c:v>
                </c:pt>
                <c:pt idx="925">
                  <c:v>264.81838327000003</c:v>
                </c:pt>
                <c:pt idx="926">
                  <c:v>264.81047082111098</c:v>
                </c:pt>
                <c:pt idx="927">
                  <c:v>264.84733441166702</c:v>
                </c:pt>
                <c:pt idx="928">
                  <c:v>264.76627452722198</c:v>
                </c:pt>
                <c:pt idx="929">
                  <c:v>264.84239874611097</c:v>
                </c:pt>
                <c:pt idx="930">
                  <c:v>264.85086584555597</c:v>
                </c:pt>
                <c:pt idx="931">
                  <c:v>264.89711891277801</c:v>
                </c:pt>
                <c:pt idx="932">
                  <c:v>264.81808188333298</c:v>
                </c:pt>
                <c:pt idx="933">
                  <c:v>264.87550126222197</c:v>
                </c:pt>
                <c:pt idx="934">
                  <c:v>264.77922778499999</c:v>
                </c:pt>
                <c:pt idx="935">
                  <c:v>264.84462031166697</c:v>
                </c:pt>
                <c:pt idx="936">
                  <c:v>264.87366546944401</c:v>
                </c:pt>
                <c:pt idx="937">
                  <c:v>264.84626337444399</c:v>
                </c:pt>
                <c:pt idx="938">
                  <c:v>264.84690503333297</c:v>
                </c:pt>
                <c:pt idx="939">
                  <c:v>265.11441300333303</c:v>
                </c:pt>
                <c:pt idx="940">
                  <c:v>265.43103102111098</c:v>
                </c:pt>
                <c:pt idx="941">
                  <c:v>265.68485747555599</c:v>
                </c:pt>
                <c:pt idx="942">
                  <c:v>266.00139693166699</c:v>
                </c:pt>
                <c:pt idx="943">
                  <c:v>266.21540904</c:v>
                </c:pt>
                <c:pt idx="944">
                  <c:v>266.56586765555602</c:v>
                </c:pt>
                <c:pt idx="945">
                  <c:v>266.83810751944401</c:v>
                </c:pt>
                <c:pt idx="946">
                  <c:v>267.14507530999998</c:v>
                </c:pt>
                <c:pt idx="947">
                  <c:v>267.45398778166702</c:v>
                </c:pt>
                <c:pt idx="948">
                  <c:v>267.36929702833299</c:v>
                </c:pt>
                <c:pt idx="949">
                  <c:v>267.13789355555599</c:v>
                </c:pt>
                <c:pt idx="950">
                  <c:v>266.85872026222199</c:v>
                </c:pt>
                <c:pt idx="951">
                  <c:v>266.617426767778</c:v>
                </c:pt>
                <c:pt idx="952">
                  <c:v>266.42698874111102</c:v>
                </c:pt>
                <c:pt idx="953">
                  <c:v>266.22464301444398</c:v>
                </c:pt>
                <c:pt idx="954">
                  <c:v>266.05729401722198</c:v>
                </c:pt>
                <c:pt idx="955">
                  <c:v>265.787288871111</c:v>
                </c:pt>
                <c:pt idx="956">
                  <c:v>265.65000219388901</c:v>
                </c:pt>
                <c:pt idx="957">
                  <c:v>265.40862533388901</c:v>
                </c:pt>
                <c:pt idx="958">
                  <c:v>265.16349370888901</c:v>
                </c:pt>
                <c:pt idx="959">
                  <c:v>265.21977009055598</c:v>
                </c:pt>
                <c:pt idx="960">
                  <c:v>265.30181195444402</c:v>
                </c:pt>
                <c:pt idx="961">
                  <c:v>265.435164719444</c:v>
                </c:pt>
                <c:pt idx="962">
                  <c:v>265.45390605555599</c:v>
                </c:pt>
                <c:pt idx="963">
                  <c:v>265.54543291111099</c:v>
                </c:pt>
                <c:pt idx="964">
                  <c:v>265.61253378611099</c:v>
                </c:pt>
                <c:pt idx="965">
                  <c:v>265.69218986611099</c:v>
                </c:pt>
                <c:pt idx="966">
                  <c:v>265.71186981666699</c:v>
                </c:pt>
                <c:pt idx="967">
                  <c:v>265.77292299777798</c:v>
                </c:pt>
                <c:pt idx="968">
                  <c:v>265.832277252778</c:v>
                </c:pt>
                <c:pt idx="969">
                  <c:v>265.92329848277802</c:v>
                </c:pt>
                <c:pt idx="970">
                  <c:v>265.99287377222203</c:v>
                </c:pt>
                <c:pt idx="971">
                  <c:v>266.07039684944402</c:v>
                </c:pt>
                <c:pt idx="972">
                  <c:v>266.15617161055599</c:v>
                </c:pt>
                <c:pt idx="973">
                  <c:v>266.274179044444</c:v>
                </c:pt>
                <c:pt idx="974">
                  <c:v>266.32687198111103</c:v>
                </c:pt>
                <c:pt idx="975">
                  <c:v>266.398273483889</c:v>
                </c:pt>
                <c:pt idx="976">
                  <c:v>266.56645850000001</c:v>
                </c:pt>
                <c:pt idx="977">
                  <c:v>266.656668981667</c:v>
                </c:pt>
                <c:pt idx="978">
                  <c:v>266.76337158833297</c:v>
                </c:pt>
                <c:pt idx="979">
                  <c:v>266.88051519666698</c:v>
                </c:pt>
                <c:pt idx="980">
                  <c:v>266.95591261499999</c:v>
                </c:pt>
                <c:pt idx="981">
                  <c:v>266.93239180500001</c:v>
                </c:pt>
                <c:pt idx="982">
                  <c:v>266.99682405555598</c:v>
                </c:pt>
                <c:pt idx="983">
                  <c:v>266.97295273055602</c:v>
                </c:pt>
                <c:pt idx="984">
                  <c:v>267.01401302444401</c:v>
                </c:pt>
                <c:pt idx="985">
                  <c:v>267.06682308722202</c:v>
                </c:pt>
                <c:pt idx="986">
                  <c:v>267.15927624833301</c:v>
                </c:pt>
                <c:pt idx="987">
                  <c:v>267.17528710777799</c:v>
                </c:pt>
                <c:pt idx="988">
                  <c:v>267.24409436722198</c:v>
                </c:pt>
                <c:pt idx="989">
                  <c:v>267.26162009222202</c:v>
                </c:pt>
                <c:pt idx="990">
                  <c:v>267.35870674555599</c:v>
                </c:pt>
                <c:pt idx="991">
                  <c:v>267.46740028166698</c:v>
                </c:pt>
                <c:pt idx="992">
                  <c:v>267.27430249111097</c:v>
                </c:pt>
                <c:pt idx="993">
                  <c:v>267.00582092166701</c:v>
                </c:pt>
                <c:pt idx="994">
                  <c:v>266.76184384111099</c:v>
                </c:pt>
                <c:pt idx="995">
                  <c:v>266.57310082499998</c:v>
                </c:pt>
                <c:pt idx="996">
                  <c:v>266.30851689999997</c:v>
                </c:pt>
                <c:pt idx="997">
                  <c:v>266.08618966722202</c:v>
                </c:pt>
                <c:pt idx="998">
                  <c:v>265.80687189999998</c:v>
                </c:pt>
                <c:pt idx="999">
                  <c:v>265.550236825556</c:v>
                </c:pt>
                <c:pt idx="1000">
                  <c:v>265.37644776666701</c:v>
                </c:pt>
                <c:pt idx="1001">
                  <c:v>265.08752123166698</c:v>
                </c:pt>
                <c:pt idx="1002">
                  <c:v>264.95907627999998</c:v>
                </c:pt>
                <c:pt idx="1003">
                  <c:v>265.07141973944402</c:v>
                </c:pt>
                <c:pt idx="1004">
                  <c:v>265.21702806777802</c:v>
                </c:pt>
                <c:pt idx="1005">
                  <c:v>265.29454606277801</c:v>
                </c:pt>
                <c:pt idx="1006">
                  <c:v>265.36690184166702</c:v>
                </c:pt>
                <c:pt idx="1007">
                  <c:v>265.45590514444399</c:v>
                </c:pt>
                <c:pt idx="1008">
                  <c:v>265.57460114666702</c:v>
                </c:pt>
                <c:pt idx="1009">
                  <c:v>265.67801931277802</c:v>
                </c:pt>
                <c:pt idx="1010">
                  <c:v>265.48803988611098</c:v>
                </c:pt>
                <c:pt idx="1011">
                  <c:v>265.25317813499998</c:v>
                </c:pt>
                <c:pt idx="1012">
                  <c:v>265.00244093333299</c:v>
                </c:pt>
                <c:pt idx="1013">
                  <c:v>264.81581075277802</c:v>
                </c:pt>
                <c:pt idx="1014">
                  <c:v>264.60987024722198</c:v>
                </c:pt>
                <c:pt idx="1015">
                  <c:v>264.35010715166698</c:v>
                </c:pt>
                <c:pt idx="1016">
                  <c:v>264.16167016222198</c:v>
                </c:pt>
                <c:pt idx="1017">
                  <c:v>263.97579334166699</c:v>
                </c:pt>
                <c:pt idx="1018">
                  <c:v>263.73412212444401</c:v>
                </c:pt>
                <c:pt idx="1019">
                  <c:v>263.50652833388898</c:v>
                </c:pt>
                <c:pt idx="1020">
                  <c:v>263.47865518888898</c:v>
                </c:pt>
                <c:pt idx="1021">
                  <c:v>263.56043657666697</c:v>
                </c:pt>
                <c:pt idx="1022">
                  <c:v>263.64954433055601</c:v>
                </c:pt>
                <c:pt idx="1023">
                  <c:v>263.68875987500002</c:v>
                </c:pt>
                <c:pt idx="1024">
                  <c:v>263.78596661222201</c:v>
                </c:pt>
                <c:pt idx="1025">
                  <c:v>263.857774437778</c:v>
                </c:pt>
                <c:pt idx="1026">
                  <c:v>263.89980353555598</c:v>
                </c:pt>
                <c:pt idx="1027">
                  <c:v>263.944289850556</c:v>
                </c:pt>
                <c:pt idx="1028">
                  <c:v>263.99033760333299</c:v>
                </c:pt>
                <c:pt idx="1029">
                  <c:v>264.03325055055598</c:v>
                </c:pt>
                <c:pt idx="1030">
                  <c:v>263.98647337722201</c:v>
                </c:pt>
                <c:pt idx="1031">
                  <c:v>264.03958303722197</c:v>
                </c:pt>
                <c:pt idx="1032">
                  <c:v>264.09133683555598</c:v>
                </c:pt>
                <c:pt idx="1033">
                  <c:v>264.083578233889</c:v>
                </c:pt>
                <c:pt idx="1034">
                  <c:v>264.08626853999999</c:v>
                </c:pt>
                <c:pt idx="1035">
                  <c:v>264.10497204333302</c:v>
                </c:pt>
                <c:pt idx="1036">
                  <c:v>264.10721268277803</c:v>
                </c:pt>
                <c:pt idx="1037">
                  <c:v>264.158390076111</c:v>
                </c:pt>
                <c:pt idx="1038">
                  <c:v>264.17644028444403</c:v>
                </c:pt>
                <c:pt idx="1039">
                  <c:v>264.225602574444</c:v>
                </c:pt>
                <c:pt idx="1040">
                  <c:v>264.18930425055601</c:v>
                </c:pt>
                <c:pt idx="1041">
                  <c:v>264.23528502444401</c:v>
                </c:pt>
                <c:pt idx="1042">
                  <c:v>264.25756970666703</c:v>
                </c:pt>
                <c:pt idx="1043">
                  <c:v>264.25473104500003</c:v>
                </c:pt>
                <c:pt idx="1044">
                  <c:v>264.34411476722198</c:v>
                </c:pt>
                <c:pt idx="1045">
                  <c:v>264.390455835556</c:v>
                </c:pt>
                <c:pt idx="1046">
                  <c:v>264.38807480555602</c:v>
                </c:pt>
                <c:pt idx="1047">
                  <c:v>264.37794170000001</c:v>
                </c:pt>
                <c:pt idx="1048">
                  <c:v>264.33035313944401</c:v>
                </c:pt>
                <c:pt idx="1049">
                  <c:v>264.33547607499997</c:v>
                </c:pt>
                <c:pt idx="1050">
                  <c:v>264.23088370833301</c:v>
                </c:pt>
                <c:pt idx="1051">
                  <c:v>264.267769293333</c:v>
                </c:pt>
                <c:pt idx="1052">
                  <c:v>264.234123701111</c:v>
                </c:pt>
                <c:pt idx="1053">
                  <c:v>264.15602200888901</c:v>
                </c:pt>
                <c:pt idx="1054">
                  <c:v>264.14469941055597</c:v>
                </c:pt>
                <c:pt idx="1055">
                  <c:v>264.01447146222199</c:v>
                </c:pt>
                <c:pt idx="1056">
                  <c:v>264.10514683166701</c:v>
                </c:pt>
                <c:pt idx="1057">
                  <c:v>263.99032858611099</c:v>
                </c:pt>
                <c:pt idx="1058">
                  <c:v>264.01662122055598</c:v>
                </c:pt>
                <c:pt idx="1059">
                  <c:v>264.01174928166699</c:v>
                </c:pt>
                <c:pt idx="1060">
                  <c:v>263.99308741666698</c:v>
                </c:pt>
                <c:pt idx="1061">
                  <c:v>263.87939452555599</c:v>
                </c:pt>
                <c:pt idx="1062">
                  <c:v>263.88506763555603</c:v>
                </c:pt>
                <c:pt idx="1063">
                  <c:v>263.84198959555602</c:v>
                </c:pt>
                <c:pt idx="1064">
                  <c:v>263.88104691111101</c:v>
                </c:pt>
                <c:pt idx="1065">
                  <c:v>263.83172003944401</c:v>
                </c:pt>
                <c:pt idx="1066">
                  <c:v>263.82146678333299</c:v>
                </c:pt>
                <c:pt idx="1067">
                  <c:v>263.81948786499999</c:v>
                </c:pt>
                <c:pt idx="1068">
                  <c:v>263.81735404444402</c:v>
                </c:pt>
                <c:pt idx="1069">
                  <c:v>263.722673293333</c:v>
                </c:pt>
                <c:pt idx="1070">
                  <c:v>263.64331880499998</c:v>
                </c:pt>
                <c:pt idx="1071">
                  <c:v>263.54380999666699</c:v>
                </c:pt>
                <c:pt idx="1072">
                  <c:v>263.44032114388898</c:v>
                </c:pt>
                <c:pt idx="1073">
                  <c:v>263.31349095611102</c:v>
                </c:pt>
                <c:pt idx="1074">
                  <c:v>263.22632329111099</c:v>
                </c:pt>
                <c:pt idx="1075">
                  <c:v>263.14199576555598</c:v>
                </c:pt>
                <c:pt idx="1076">
                  <c:v>263.048773732222</c:v>
                </c:pt>
                <c:pt idx="1077">
                  <c:v>262.95147491944402</c:v>
                </c:pt>
                <c:pt idx="1078">
                  <c:v>262.69555208333298</c:v>
                </c:pt>
                <c:pt idx="1079">
                  <c:v>262.53118409277801</c:v>
                </c:pt>
                <c:pt idx="1080">
                  <c:v>262.28532074111098</c:v>
                </c:pt>
                <c:pt idx="1081">
                  <c:v>262.02801582388901</c:v>
                </c:pt>
                <c:pt idx="1082">
                  <c:v>261.865596466667</c:v>
                </c:pt>
                <c:pt idx="1083">
                  <c:v>261.68045418611098</c:v>
                </c:pt>
                <c:pt idx="1084">
                  <c:v>261.368533285556</c:v>
                </c:pt>
                <c:pt idx="1085">
                  <c:v>261.158021028333</c:v>
                </c:pt>
                <c:pt idx="1086">
                  <c:v>260.90344014388899</c:v>
                </c:pt>
                <c:pt idx="1087">
                  <c:v>260.898898967778</c:v>
                </c:pt>
                <c:pt idx="1088">
                  <c:v>260.84646493722198</c:v>
                </c:pt>
                <c:pt idx="1089">
                  <c:v>260.79837510944401</c:v>
                </c:pt>
                <c:pt idx="1090">
                  <c:v>260.758599572778</c:v>
                </c:pt>
                <c:pt idx="1091">
                  <c:v>260.726499564444</c:v>
                </c:pt>
                <c:pt idx="1092">
                  <c:v>261.14331350888898</c:v>
                </c:pt>
                <c:pt idx="1093">
                  <c:v>261.54806753444399</c:v>
                </c:pt>
                <c:pt idx="1094">
                  <c:v>261.91470889999999</c:v>
                </c:pt>
                <c:pt idx="1095">
                  <c:v>262.21721557444403</c:v>
                </c:pt>
                <c:pt idx="1096">
                  <c:v>262.590930459444</c:v>
                </c:pt>
                <c:pt idx="1097">
                  <c:v>262.924337873333</c:v>
                </c:pt>
                <c:pt idx="1098">
                  <c:v>263.36889402722198</c:v>
                </c:pt>
                <c:pt idx="1099">
                  <c:v>263.71343868777802</c:v>
                </c:pt>
                <c:pt idx="1100">
                  <c:v>264.11526670000001</c:v>
                </c:pt>
                <c:pt idx="1101">
                  <c:v>264.43811056499999</c:v>
                </c:pt>
                <c:pt idx="1102">
                  <c:v>264.88594444111101</c:v>
                </c:pt>
                <c:pt idx="1103">
                  <c:v>265.11135934333299</c:v>
                </c:pt>
                <c:pt idx="1104">
                  <c:v>264.93173141944402</c:v>
                </c:pt>
                <c:pt idx="1105">
                  <c:v>264.735035895556</c:v>
                </c:pt>
                <c:pt idx="1106">
                  <c:v>264.61381824333301</c:v>
                </c:pt>
                <c:pt idx="1107">
                  <c:v>264.43268113166698</c:v>
                </c:pt>
                <c:pt idx="1108">
                  <c:v>264.36070394777801</c:v>
                </c:pt>
                <c:pt idx="1109">
                  <c:v>264.26276605111099</c:v>
                </c:pt>
                <c:pt idx="1110">
                  <c:v>264.172510437222</c:v>
                </c:pt>
                <c:pt idx="1111">
                  <c:v>264.09025265388902</c:v>
                </c:pt>
                <c:pt idx="1112">
                  <c:v>263.89866591222199</c:v>
                </c:pt>
                <c:pt idx="1113">
                  <c:v>263.80112761111099</c:v>
                </c:pt>
                <c:pt idx="1114">
                  <c:v>263.777095606111</c:v>
                </c:pt>
                <c:pt idx="1115">
                  <c:v>263.836952447778</c:v>
                </c:pt>
                <c:pt idx="1116">
                  <c:v>263.75235131277799</c:v>
                </c:pt>
                <c:pt idx="1117">
                  <c:v>263.75755960666697</c:v>
                </c:pt>
                <c:pt idx="1118">
                  <c:v>263.72077062222201</c:v>
                </c:pt>
                <c:pt idx="1119">
                  <c:v>263.69679282277798</c:v>
                </c:pt>
                <c:pt idx="1120">
                  <c:v>263.71703200555601</c:v>
                </c:pt>
                <c:pt idx="1121">
                  <c:v>263.69453686333298</c:v>
                </c:pt>
                <c:pt idx="1122">
                  <c:v>263.622184581667</c:v>
                </c:pt>
                <c:pt idx="1123">
                  <c:v>263.46565875833301</c:v>
                </c:pt>
                <c:pt idx="1124">
                  <c:v>263.31934884222198</c:v>
                </c:pt>
                <c:pt idx="1125">
                  <c:v>263.22122105555599</c:v>
                </c:pt>
                <c:pt idx="1126">
                  <c:v>263.00844340277803</c:v>
                </c:pt>
                <c:pt idx="1127">
                  <c:v>262.88737085388902</c:v>
                </c:pt>
                <c:pt idx="1128">
                  <c:v>262.79617065999997</c:v>
                </c:pt>
                <c:pt idx="1129">
                  <c:v>262.63268770777802</c:v>
                </c:pt>
                <c:pt idx="1130">
                  <c:v>262.54071140944399</c:v>
                </c:pt>
                <c:pt idx="1131">
                  <c:v>262.39277162500002</c:v>
                </c:pt>
                <c:pt idx="1132">
                  <c:v>262.226048284444</c:v>
                </c:pt>
                <c:pt idx="1133">
                  <c:v>262.20051189222198</c:v>
                </c:pt>
                <c:pt idx="1134">
                  <c:v>262.04596409222199</c:v>
                </c:pt>
                <c:pt idx="1135">
                  <c:v>261.85633708611101</c:v>
                </c:pt>
                <c:pt idx="1136">
                  <c:v>261.48878988333303</c:v>
                </c:pt>
                <c:pt idx="1137">
                  <c:v>261.18075810666699</c:v>
                </c:pt>
                <c:pt idx="1138">
                  <c:v>260.86738299000001</c:v>
                </c:pt>
                <c:pt idx="1139">
                  <c:v>260.479932669444</c:v>
                </c:pt>
                <c:pt idx="1140">
                  <c:v>260.15362833611101</c:v>
                </c:pt>
                <c:pt idx="1141">
                  <c:v>259.74430024388897</c:v>
                </c:pt>
                <c:pt idx="1142">
                  <c:v>259.35459429611097</c:v>
                </c:pt>
                <c:pt idx="1143">
                  <c:v>259.48876635833301</c:v>
                </c:pt>
                <c:pt idx="1144">
                  <c:v>259.641102503333</c:v>
                </c:pt>
                <c:pt idx="1145">
                  <c:v>259.74736174833299</c:v>
                </c:pt>
                <c:pt idx="1146">
                  <c:v>259.81009585111099</c:v>
                </c:pt>
                <c:pt idx="1147">
                  <c:v>259.92278184777803</c:v>
                </c:pt>
                <c:pt idx="1148">
                  <c:v>259.94201596777799</c:v>
                </c:pt>
                <c:pt idx="1149">
                  <c:v>260.14022439500002</c:v>
                </c:pt>
                <c:pt idx="1150">
                  <c:v>260.21920185055598</c:v>
                </c:pt>
                <c:pt idx="1151">
                  <c:v>260.30751480999999</c:v>
                </c:pt>
                <c:pt idx="1152">
                  <c:v>260.38440451555601</c:v>
                </c:pt>
                <c:pt idx="1153">
                  <c:v>260.40444641277799</c:v>
                </c:pt>
                <c:pt idx="1154">
                  <c:v>260.49211222555601</c:v>
                </c:pt>
                <c:pt idx="1155">
                  <c:v>260.47668700166702</c:v>
                </c:pt>
                <c:pt idx="1156">
                  <c:v>260.55515437444399</c:v>
                </c:pt>
                <c:pt idx="1157">
                  <c:v>260.62850665555601</c:v>
                </c:pt>
                <c:pt idx="1158">
                  <c:v>260.66507851944402</c:v>
                </c:pt>
                <c:pt idx="1159">
                  <c:v>260.72824092888902</c:v>
                </c:pt>
                <c:pt idx="1160">
                  <c:v>260.795820853333</c:v>
                </c:pt>
                <c:pt idx="1161">
                  <c:v>260.863770171667</c:v>
                </c:pt>
                <c:pt idx="1162">
                  <c:v>260.76438618055602</c:v>
                </c:pt>
                <c:pt idx="1163">
                  <c:v>260.59220440833298</c:v>
                </c:pt>
                <c:pt idx="1164">
                  <c:v>260.41015290333303</c:v>
                </c:pt>
                <c:pt idx="1165">
                  <c:v>260.21882181444403</c:v>
                </c:pt>
                <c:pt idx="1166">
                  <c:v>260.06363444666698</c:v>
                </c:pt>
                <c:pt idx="1167">
                  <c:v>259.91380080111099</c:v>
                </c:pt>
                <c:pt idx="1168">
                  <c:v>259.82715891111098</c:v>
                </c:pt>
                <c:pt idx="1169">
                  <c:v>259.62013124111098</c:v>
                </c:pt>
                <c:pt idx="1170">
                  <c:v>259.428915828333</c:v>
                </c:pt>
                <c:pt idx="1171">
                  <c:v>259.28092557055601</c:v>
                </c:pt>
                <c:pt idx="1172">
                  <c:v>259.06493495611102</c:v>
                </c:pt>
                <c:pt idx="1173">
                  <c:v>259.357240302778</c:v>
                </c:pt>
                <c:pt idx="1174">
                  <c:v>259.64037820111099</c:v>
                </c:pt>
                <c:pt idx="1175">
                  <c:v>259.88786533611102</c:v>
                </c:pt>
                <c:pt idx="1176">
                  <c:v>260.19995292499999</c:v>
                </c:pt>
                <c:pt idx="1177">
                  <c:v>260.40305140111099</c:v>
                </c:pt>
                <c:pt idx="1178">
                  <c:v>260.665944477778</c:v>
                </c:pt>
                <c:pt idx="1179">
                  <c:v>260.96269562277803</c:v>
                </c:pt>
                <c:pt idx="1180">
                  <c:v>261.25738130555601</c:v>
                </c:pt>
                <c:pt idx="1181">
                  <c:v>261.53092420333297</c:v>
                </c:pt>
                <c:pt idx="1182">
                  <c:v>261.776716842778</c:v>
                </c:pt>
                <c:pt idx="1183">
                  <c:v>261.60919663499999</c:v>
                </c:pt>
                <c:pt idx="1184">
                  <c:v>261.57264351611099</c:v>
                </c:pt>
                <c:pt idx="1185">
                  <c:v>261.49500041277798</c:v>
                </c:pt>
                <c:pt idx="1186">
                  <c:v>261.332810008889</c:v>
                </c:pt>
                <c:pt idx="1187">
                  <c:v>261.34439749722202</c:v>
                </c:pt>
                <c:pt idx="1188">
                  <c:v>261.239210202778</c:v>
                </c:pt>
                <c:pt idx="1189">
                  <c:v>261.088866157778</c:v>
                </c:pt>
                <c:pt idx="1190">
                  <c:v>261.07244837333297</c:v>
                </c:pt>
                <c:pt idx="1191">
                  <c:v>261.047821496111</c:v>
                </c:pt>
                <c:pt idx="1192">
                  <c:v>260.89255051111098</c:v>
                </c:pt>
                <c:pt idx="1193">
                  <c:v>260.84390603944399</c:v>
                </c:pt>
                <c:pt idx="1194">
                  <c:v>260.76131521000002</c:v>
                </c:pt>
                <c:pt idx="1195">
                  <c:v>260.69956397499999</c:v>
                </c:pt>
                <c:pt idx="1196">
                  <c:v>260.83389902888899</c:v>
                </c:pt>
                <c:pt idx="1197">
                  <c:v>260.883761647222</c:v>
                </c:pt>
                <c:pt idx="1198">
                  <c:v>260.94426744666703</c:v>
                </c:pt>
                <c:pt idx="1199">
                  <c:v>261.04109490388902</c:v>
                </c:pt>
                <c:pt idx="1200">
                  <c:v>261.19406825999999</c:v>
                </c:pt>
                <c:pt idx="1201">
                  <c:v>261.28830875944402</c:v>
                </c:pt>
                <c:pt idx="1202">
                  <c:v>260.98070811277802</c:v>
                </c:pt>
                <c:pt idx="1203">
                  <c:v>260.75355655222199</c:v>
                </c:pt>
                <c:pt idx="1204">
                  <c:v>260.52433402111097</c:v>
                </c:pt>
                <c:pt idx="1205">
                  <c:v>260.26357269111099</c:v>
                </c:pt>
                <c:pt idx="1206">
                  <c:v>259.97857671166702</c:v>
                </c:pt>
                <c:pt idx="1207">
                  <c:v>259.72552432777798</c:v>
                </c:pt>
                <c:pt idx="1208">
                  <c:v>259.47783287611099</c:v>
                </c:pt>
                <c:pt idx="1209">
                  <c:v>259.26070902499998</c:v>
                </c:pt>
                <c:pt idx="1210">
                  <c:v>259.013446292222</c:v>
                </c:pt>
                <c:pt idx="1211">
                  <c:v>258.70156883944401</c:v>
                </c:pt>
                <c:pt idx="1212">
                  <c:v>258.42049059611099</c:v>
                </c:pt>
                <c:pt idx="1213">
                  <c:v>258.419002458889</c:v>
                </c:pt>
                <c:pt idx="1214">
                  <c:v>258.48718821</c:v>
                </c:pt>
                <c:pt idx="1215">
                  <c:v>258.61756834888899</c:v>
                </c:pt>
                <c:pt idx="1216">
                  <c:v>258.72223495722199</c:v>
                </c:pt>
                <c:pt idx="1217">
                  <c:v>258.80162950111099</c:v>
                </c:pt>
                <c:pt idx="1218">
                  <c:v>259.00216811722203</c:v>
                </c:pt>
                <c:pt idx="1219">
                  <c:v>259.08172563166698</c:v>
                </c:pt>
                <c:pt idx="1220">
                  <c:v>259.16813813833301</c:v>
                </c:pt>
                <c:pt idx="1221">
                  <c:v>259.22228256333301</c:v>
                </c:pt>
                <c:pt idx="1222">
                  <c:v>259.32588536444399</c:v>
                </c:pt>
                <c:pt idx="1223">
                  <c:v>259.37422200222198</c:v>
                </c:pt>
                <c:pt idx="1224">
                  <c:v>259.37954861722199</c:v>
                </c:pt>
                <c:pt idx="1225">
                  <c:v>259.36800612611103</c:v>
                </c:pt>
                <c:pt idx="1226">
                  <c:v>259.51201648722201</c:v>
                </c:pt>
                <c:pt idx="1227">
                  <c:v>259.46939797444401</c:v>
                </c:pt>
                <c:pt idx="1228">
                  <c:v>259.51455972333298</c:v>
                </c:pt>
                <c:pt idx="1229">
                  <c:v>259.56607318166698</c:v>
                </c:pt>
                <c:pt idx="1230">
                  <c:v>259.598112889444</c:v>
                </c:pt>
                <c:pt idx="1231">
                  <c:v>259.60936420500002</c:v>
                </c:pt>
                <c:pt idx="1232">
                  <c:v>259.73045079777802</c:v>
                </c:pt>
                <c:pt idx="1233">
                  <c:v>259.91599382499999</c:v>
                </c:pt>
                <c:pt idx="1234">
                  <c:v>259.91030024999998</c:v>
                </c:pt>
                <c:pt idx="1235">
                  <c:v>260.05821618277798</c:v>
                </c:pt>
                <c:pt idx="1236">
                  <c:v>260.12341914111101</c:v>
                </c:pt>
                <c:pt idx="1237">
                  <c:v>260.28107883444397</c:v>
                </c:pt>
                <c:pt idx="1238">
                  <c:v>260.37791217111101</c:v>
                </c:pt>
                <c:pt idx="1239">
                  <c:v>260.45000983444402</c:v>
                </c:pt>
                <c:pt idx="1240">
                  <c:v>260.631599512778</c:v>
                </c:pt>
                <c:pt idx="1241">
                  <c:v>260.81150973777801</c:v>
                </c:pt>
                <c:pt idx="1242">
                  <c:v>260.53441657222203</c:v>
                </c:pt>
                <c:pt idx="1243">
                  <c:v>260.37475768611102</c:v>
                </c:pt>
                <c:pt idx="1244">
                  <c:v>260.15251250166699</c:v>
                </c:pt>
                <c:pt idx="1245">
                  <c:v>260.007012898889</c:v>
                </c:pt>
                <c:pt idx="1246">
                  <c:v>259.829503238889</c:v>
                </c:pt>
                <c:pt idx="1247">
                  <c:v>259.65944676666697</c:v>
                </c:pt>
                <c:pt idx="1248">
                  <c:v>259.46980518333299</c:v>
                </c:pt>
                <c:pt idx="1249">
                  <c:v>259.25760593277801</c:v>
                </c:pt>
                <c:pt idx="1250">
                  <c:v>259.30610588555601</c:v>
                </c:pt>
                <c:pt idx="1251">
                  <c:v>259.26229365500001</c:v>
                </c:pt>
                <c:pt idx="1252">
                  <c:v>259.393288587222</c:v>
                </c:pt>
                <c:pt idx="1253">
                  <c:v>259.45427453833298</c:v>
                </c:pt>
                <c:pt idx="1254">
                  <c:v>259.54795479722202</c:v>
                </c:pt>
                <c:pt idx="1255">
                  <c:v>259.56111199277802</c:v>
                </c:pt>
                <c:pt idx="1256">
                  <c:v>259.57353250555599</c:v>
                </c:pt>
                <c:pt idx="1257">
                  <c:v>259.63929869333299</c:v>
                </c:pt>
                <c:pt idx="1258">
                  <c:v>259.66774856777801</c:v>
                </c:pt>
                <c:pt idx="1259">
                  <c:v>259.73179936277802</c:v>
                </c:pt>
                <c:pt idx="1260">
                  <c:v>259.79937804500003</c:v>
                </c:pt>
                <c:pt idx="1261">
                  <c:v>259.82623041333301</c:v>
                </c:pt>
                <c:pt idx="1262">
                  <c:v>259.95446256777802</c:v>
                </c:pt>
                <c:pt idx="1263">
                  <c:v>260.01090550666697</c:v>
                </c:pt>
                <c:pt idx="1264">
                  <c:v>260.09381491277799</c:v>
                </c:pt>
                <c:pt idx="1265">
                  <c:v>260.13184516888901</c:v>
                </c:pt>
                <c:pt idx="1266">
                  <c:v>260.18984178777799</c:v>
                </c:pt>
                <c:pt idx="1267">
                  <c:v>260.30679146611101</c:v>
                </c:pt>
                <c:pt idx="1268">
                  <c:v>260.396991642778</c:v>
                </c:pt>
                <c:pt idx="1269">
                  <c:v>260.34298602222202</c:v>
                </c:pt>
                <c:pt idx="1270">
                  <c:v>260.26983761555601</c:v>
                </c:pt>
                <c:pt idx="1271">
                  <c:v>260.28877084055603</c:v>
                </c:pt>
                <c:pt idx="1272">
                  <c:v>260.24289976722201</c:v>
                </c:pt>
                <c:pt idx="1273">
                  <c:v>260.179221233889</c:v>
                </c:pt>
                <c:pt idx="1274">
                  <c:v>260.18519211722202</c:v>
                </c:pt>
                <c:pt idx="1275">
                  <c:v>260.11377011166701</c:v>
                </c:pt>
                <c:pt idx="1276">
                  <c:v>260.10454184444399</c:v>
                </c:pt>
                <c:pt idx="1277">
                  <c:v>260.041189373333</c:v>
                </c:pt>
                <c:pt idx="1278">
                  <c:v>259.84652136722201</c:v>
                </c:pt>
                <c:pt idx="1279">
                  <c:v>259.758756271111</c:v>
                </c:pt>
                <c:pt idx="1280">
                  <c:v>259.70004341888898</c:v>
                </c:pt>
                <c:pt idx="1281">
                  <c:v>259.56820680944401</c:v>
                </c:pt>
                <c:pt idx="1282">
                  <c:v>259.49104503722202</c:v>
                </c:pt>
                <c:pt idx="1283">
                  <c:v>259.33546059000003</c:v>
                </c:pt>
                <c:pt idx="1284">
                  <c:v>259.17666907055599</c:v>
                </c:pt>
                <c:pt idx="1285">
                  <c:v>259.06278014888898</c:v>
                </c:pt>
                <c:pt idx="1286">
                  <c:v>258.93922395166697</c:v>
                </c:pt>
                <c:pt idx="1287">
                  <c:v>258.74751247222201</c:v>
                </c:pt>
                <c:pt idx="1288">
                  <c:v>258.58749934666702</c:v>
                </c:pt>
                <c:pt idx="1289">
                  <c:v>258.48689925611097</c:v>
                </c:pt>
                <c:pt idx="1290">
                  <c:v>258.82555529000001</c:v>
                </c:pt>
                <c:pt idx="1291">
                  <c:v>259.08433969777798</c:v>
                </c:pt>
                <c:pt idx="1292">
                  <c:v>259.360966417778</c:v>
                </c:pt>
                <c:pt idx="1293">
                  <c:v>259.58924413333301</c:v>
                </c:pt>
                <c:pt idx="1294">
                  <c:v>259.87421134111099</c:v>
                </c:pt>
                <c:pt idx="1295">
                  <c:v>260.10212195222198</c:v>
                </c:pt>
                <c:pt idx="1296">
                  <c:v>260.36377522111098</c:v>
                </c:pt>
                <c:pt idx="1297">
                  <c:v>260.65269419055602</c:v>
                </c:pt>
                <c:pt idx="1298">
                  <c:v>260.88264658222198</c:v>
                </c:pt>
                <c:pt idx="1299">
                  <c:v>261.17185180611102</c:v>
                </c:pt>
                <c:pt idx="1300">
                  <c:v>261.37266155666703</c:v>
                </c:pt>
                <c:pt idx="1301">
                  <c:v>261.582094794444</c:v>
                </c:pt>
                <c:pt idx="1302">
                  <c:v>261.883745840556</c:v>
                </c:pt>
                <c:pt idx="1303">
                  <c:v>262.120831705</c:v>
                </c:pt>
                <c:pt idx="1304">
                  <c:v>262.44750157611099</c:v>
                </c:pt>
                <c:pt idx="1305">
                  <c:v>262.707696344444</c:v>
                </c:pt>
                <c:pt idx="1306">
                  <c:v>262.96205823833299</c:v>
                </c:pt>
                <c:pt idx="1307">
                  <c:v>262.892133797778</c:v>
                </c:pt>
                <c:pt idx="1308">
                  <c:v>262.74988903777802</c:v>
                </c:pt>
                <c:pt idx="1309">
                  <c:v>262.61933079388899</c:v>
                </c:pt>
                <c:pt idx="1310">
                  <c:v>262.571905959444</c:v>
                </c:pt>
                <c:pt idx="1311">
                  <c:v>262.49826096388898</c:v>
                </c:pt>
                <c:pt idx="1312">
                  <c:v>262.46375365722201</c:v>
                </c:pt>
                <c:pt idx="1313">
                  <c:v>262.34220066333302</c:v>
                </c:pt>
                <c:pt idx="1314">
                  <c:v>262.35202667499999</c:v>
                </c:pt>
                <c:pt idx="1315">
                  <c:v>262.26991620444397</c:v>
                </c:pt>
                <c:pt idx="1316">
                  <c:v>262.269663385</c:v>
                </c:pt>
                <c:pt idx="1317">
                  <c:v>261.95734137555598</c:v>
                </c:pt>
                <c:pt idx="1318">
                  <c:v>261.558564096667</c:v>
                </c:pt>
                <c:pt idx="1319">
                  <c:v>261.22511056666701</c:v>
                </c:pt>
                <c:pt idx="1320">
                  <c:v>260.89408043611098</c:v>
                </c:pt>
                <c:pt idx="1321">
                  <c:v>260.48239376111098</c:v>
                </c:pt>
                <c:pt idx="1322">
                  <c:v>260.13526629444402</c:v>
                </c:pt>
                <c:pt idx="1323">
                  <c:v>259.83315254944398</c:v>
                </c:pt>
                <c:pt idx="1324">
                  <c:v>259.39919928444402</c:v>
                </c:pt>
                <c:pt idx="1325">
                  <c:v>259.12027253777802</c:v>
                </c:pt>
                <c:pt idx="1326">
                  <c:v>258.67089240444398</c:v>
                </c:pt>
                <c:pt idx="1327">
                  <c:v>258.33418860888901</c:v>
                </c:pt>
                <c:pt idx="1328">
                  <c:v>257.92721503111102</c:v>
                </c:pt>
                <c:pt idx="1329">
                  <c:v>257.659752739444</c:v>
                </c:pt>
                <c:pt idx="1330">
                  <c:v>257.833986897778</c:v>
                </c:pt>
                <c:pt idx="1331">
                  <c:v>257.92027633666697</c:v>
                </c:pt>
                <c:pt idx="1332">
                  <c:v>258.02289599944402</c:v>
                </c:pt>
                <c:pt idx="1333">
                  <c:v>258.04759895333302</c:v>
                </c:pt>
                <c:pt idx="1334">
                  <c:v>258.11128460333299</c:v>
                </c:pt>
                <c:pt idx="1335">
                  <c:v>258.17062147666701</c:v>
                </c:pt>
                <c:pt idx="1336">
                  <c:v>258.20967211222199</c:v>
                </c:pt>
                <c:pt idx="1337">
                  <c:v>258.21854198055598</c:v>
                </c:pt>
                <c:pt idx="1338">
                  <c:v>258.14585946222201</c:v>
                </c:pt>
                <c:pt idx="1339">
                  <c:v>258.63237895388897</c:v>
                </c:pt>
                <c:pt idx="1340">
                  <c:v>259.303052807222</c:v>
                </c:pt>
                <c:pt idx="1341">
                  <c:v>259.94305279888903</c:v>
                </c:pt>
                <c:pt idx="1342">
                  <c:v>260.56211532055602</c:v>
                </c:pt>
                <c:pt idx="1343">
                  <c:v>261.241360222222</c:v>
                </c:pt>
                <c:pt idx="1344">
                  <c:v>261.82091864333302</c:v>
                </c:pt>
                <c:pt idx="1345">
                  <c:v>262.53065308666697</c:v>
                </c:pt>
                <c:pt idx="1346">
                  <c:v>262.754024473333</c:v>
                </c:pt>
                <c:pt idx="1347">
                  <c:v>262.60894516444398</c:v>
                </c:pt>
                <c:pt idx="1348">
                  <c:v>262.46798805555602</c:v>
                </c:pt>
                <c:pt idx="1349">
                  <c:v>262.443790012222</c:v>
                </c:pt>
                <c:pt idx="1350">
                  <c:v>262.35464023555602</c:v>
                </c:pt>
                <c:pt idx="1351">
                  <c:v>262.30894955000002</c:v>
                </c:pt>
                <c:pt idx="1352">
                  <c:v>262.18916375222199</c:v>
                </c:pt>
                <c:pt idx="1353">
                  <c:v>262.22309582444399</c:v>
                </c:pt>
                <c:pt idx="1354">
                  <c:v>262.16270496388898</c:v>
                </c:pt>
                <c:pt idx="1355">
                  <c:v>262.062548419444</c:v>
                </c:pt>
                <c:pt idx="1356">
                  <c:v>262.07426266499999</c:v>
                </c:pt>
                <c:pt idx="1357">
                  <c:v>261.95565581777799</c:v>
                </c:pt>
                <c:pt idx="1358">
                  <c:v>261.61633144611102</c:v>
                </c:pt>
                <c:pt idx="1359">
                  <c:v>261.25454201111103</c:v>
                </c:pt>
                <c:pt idx="1360">
                  <c:v>260.949813862778</c:v>
                </c:pt>
                <c:pt idx="1361">
                  <c:v>260.72068289999999</c:v>
                </c:pt>
                <c:pt idx="1362">
                  <c:v>260.329654</c:v>
                </c:pt>
                <c:pt idx="1363">
                  <c:v>260.05142053277802</c:v>
                </c:pt>
                <c:pt idx="1364">
                  <c:v>259.66454974277798</c:v>
                </c:pt>
                <c:pt idx="1365">
                  <c:v>259.518501254444</c:v>
                </c:pt>
                <c:pt idx="1366">
                  <c:v>259.759489675</c:v>
                </c:pt>
                <c:pt idx="1367">
                  <c:v>259.99605502777803</c:v>
                </c:pt>
                <c:pt idx="1368">
                  <c:v>260.11160593</c:v>
                </c:pt>
                <c:pt idx="1369">
                  <c:v>260.33119839833302</c:v>
                </c:pt>
                <c:pt idx="1370">
                  <c:v>260.45540737388899</c:v>
                </c:pt>
                <c:pt idx="1371">
                  <c:v>260.61433528222199</c:v>
                </c:pt>
                <c:pt idx="1372">
                  <c:v>260.79981627333302</c:v>
                </c:pt>
                <c:pt idx="1373">
                  <c:v>260.925727643333</c:v>
                </c:pt>
                <c:pt idx="1374">
                  <c:v>261.08848284166697</c:v>
                </c:pt>
                <c:pt idx="1375">
                  <c:v>261.135941847222</c:v>
                </c:pt>
                <c:pt idx="1376">
                  <c:v>261.06844790999997</c:v>
                </c:pt>
                <c:pt idx="1377">
                  <c:v>261.14374196722201</c:v>
                </c:pt>
                <c:pt idx="1378">
                  <c:v>261.161296596667</c:v>
                </c:pt>
                <c:pt idx="1379">
                  <c:v>261.14812925777801</c:v>
                </c:pt>
                <c:pt idx="1380">
                  <c:v>261.162348730556</c:v>
                </c:pt>
                <c:pt idx="1381">
                  <c:v>261.16518138166703</c:v>
                </c:pt>
                <c:pt idx="1382">
                  <c:v>261.20259243555603</c:v>
                </c:pt>
                <c:pt idx="1383">
                  <c:v>261.20324274777801</c:v>
                </c:pt>
                <c:pt idx="1384">
                  <c:v>261.247247182222</c:v>
                </c:pt>
                <c:pt idx="1385">
                  <c:v>261.22929235666697</c:v>
                </c:pt>
                <c:pt idx="1386">
                  <c:v>261.23339594055602</c:v>
                </c:pt>
                <c:pt idx="1387">
                  <c:v>261.22492072</c:v>
                </c:pt>
                <c:pt idx="1388">
                  <c:v>261.44437306388897</c:v>
                </c:pt>
                <c:pt idx="1389">
                  <c:v>261.58601540333302</c:v>
                </c:pt>
                <c:pt idx="1390">
                  <c:v>261.72090254166699</c:v>
                </c:pt>
                <c:pt idx="1391">
                  <c:v>261.96945055499998</c:v>
                </c:pt>
                <c:pt idx="1392">
                  <c:v>261.98823834500001</c:v>
                </c:pt>
                <c:pt idx="1393">
                  <c:v>262.22088274277797</c:v>
                </c:pt>
                <c:pt idx="1394">
                  <c:v>262.405813664444</c:v>
                </c:pt>
                <c:pt idx="1395">
                  <c:v>262.51463882277801</c:v>
                </c:pt>
                <c:pt idx="1396">
                  <c:v>262.67001003666701</c:v>
                </c:pt>
                <c:pt idx="1397">
                  <c:v>262.79492053888902</c:v>
                </c:pt>
                <c:pt idx="1398">
                  <c:v>262.92073519388902</c:v>
                </c:pt>
                <c:pt idx="1399">
                  <c:v>263.036189728333</c:v>
                </c:pt>
                <c:pt idx="1400">
                  <c:v>263.16946000722203</c:v>
                </c:pt>
                <c:pt idx="1401">
                  <c:v>263.32065367888902</c:v>
                </c:pt>
                <c:pt idx="1402">
                  <c:v>263.48591771500003</c:v>
                </c:pt>
                <c:pt idx="1403">
                  <c:v>263.624618063333</c:v>
                </c:pt>
                <c:pt idx="1404">
                  <c:v>263.77995392166702</c:v>
                </c:pt>
                <c:pt idx="1405">
                  <c:v>263.96742413944401</c:v>
                </c:pt>
                <c:pt idx="1406">
                  <c:v>264.11371443611102</c:v>
                </c:pt>
                <c:pt idx="1407">
                  <c:v>264.219014968333</c:v>
                </c:pt>
                <c:pt idx="1408">
                  <c:v>264.49443981722197</c:v>
                </c:pt>
                <c:pt idx="1409">
                  <c:v>264.44686800666699</c:v>
                </c:pt>
                <c:pt idx="1410">
                  <c:v>264.73389028833299</c:v>
                </c:pt>
                <c:pt idx="1411">
                  <c:v>264.91717251555599</c:v>
                </c:pt>
                <c:pt idx="1412">
                  <c:v>265.06390835611103</c:v>
                </c:pt>
                <c:pt idx="1413">
                  <c:v>265.19303627166698</c:v>
                </c:pt>
                <c:pt idx="1414">
                  <c:v>265.39390910499998</c:v>
                </c:pt>
                <c:pt idx="1415">
                  <c:v>265.50975967444401</c:v>
                </c:pt>
                <c:pt idx="1416">
                  <c:v>265.54963346944402</c:v>
                </c:pt>
                <c:pt idx="1417">
                  <c:v>265.647385528889</c:v>
                </c:pt>
                <c:pt idx="1418">
                  <c:v>265.61095548499998</c:v>
                </c:pt>
                <c:pt idx="1419">
                  <c:v>265.66063694000002</c:v>
                </c:pt>
                <c:pt idx="1420">
                  <c:v>265.78298482166701</c:v>
                </c:pt>
                <c:pt idx="1421">
                  <c:v>265.78615796666702</c:v>
                </c:pt>
                <c:pt idx="1422">
                  <c:v>265.888419488333</c:v>
                </c:pt>
                <c:pt idx="1423">
                  <c:v>265.91149477388899</c:v>
                </c:pt>
                <c:pt idx="1424">
                  <c:v>266.03005290499999</c:v>
                </c:pt>
                <c:pt idx="1425">
                  <c:v>266.11455962388902</c:v>
                </c:pt>
                <c:pt idx="1426">
                  <c:v>266.23162080722199</c:v>
                </c:pt>
                <c:pt idx="1427">
                  <c:v>266.37808234833301</c:v>
                </c:pt>
                <c:pt idx="1428">
                  <c:v>266.56616511777798</c:v>
                </c:pt>
                <c:pt idx="1429">
                  <c:v>266.01417870611101</c:v>
                </c:pt>
                <c:pt idx="1430">
                  <c:v>265.03411814777797</c:v>
                </c:pt>
                <c:pt idx="1431">
                  <c:v>264.09142539555597</c:v>
                </c:pt>
                <c:pt idx="1432">
                  <c:v>263.13210777</c:v>
                </c:pt>
                <c:pt idx="1433">
                  <c:v>262.18299994333302</c:v>
                </c:pt>
                <c:pt idx="1434">
                  <c:v>261.11715837222198</c:v>
                </c:pt>
                <c:pt idx="1435">
                  <c:v>261.277964926111</c:v>
                </c:pt>
                <c:pt idx="1436">
                  <c:v>261.77381065888898</c:v>
                </c:pt>
                <c:pt idx="1437">
                  <c:v>262.33584101999998</c:v>
                </c:pt>
                <c:pt idx="1438">
                  <c:v>262.800043565556</c:v>
                </c:pt>
                <c:pt idx="1439">
                  <c:v>263.33817148888897</c:v>
                </c:pt>
                <c:pt idx="1440">
                  <c:v>263.73198280111097</c:v>
                </c:pt>
                <c:pt idx="1441">
                  <c:v>264.21495239444403</c:v>
                </c:pt>
                <c:pt idx="1442">
                  <c:v>264.61165460611102</c:v>
                </c:pt>
                <c:pt idx="1443">
                  <c:v>265.10353314166701</c:v>
                </c:pt>
                <c:pt idx="1444">
                  <c:v>265.47097794888901</c:v>
                </c:pt>
                <c:pt idx="1445">
                  <c:v>265.48530684222197</c:v>
                </c:pt>
                <c:pt idx="1446">
                  <c:v>265.52367277333298</c:v>
                </c:pt>
                <c:pt idx="1447">
                  <c:v>265.53566389277802</c:v>
                </c:pt>
                <c:pt idx="1448">
                  <c:v>265.61291691944399</c:v>
                </c:pt>
                <c:pt idx="1449">
                  <c:v>265.71695218833298</c:v>
                </c:pt>
                <c:pt idx="1450">
                  <c:v>265.77023773666701</c:v>
                </c:pt>
                <c:pt idx="1451">
                  <c:v>265.83352607</c:v>
                </c:pt>
                <c:pt idx="1452">
                  <c:v>265.85209481166697</c:v>
                </c:pt>
                <c:pt idx="1453">
                  <c:v>265.97354423888902</c:v>
                </c:pt>
                <c:pt idx="1454">
                  <c:v>266.16549247888901</c:v>
                </c:pt>
                <c:pt idx="1455">
                  <c:v>266.29956623222199</c:v>
                </c:pt>
                <c:pt idx="1456">
                  <c:v>266.48006130277798</c:v>
                </c:pt>
                <c:pt idx="1457">
                  <c:v>266.57392331222201</c:v>
                </c:pt>
                <c:pt idx="1458">
                  <c:v>266.69130831444397</c:v>
                </c:pt>
                <c:pt idx="1459">
                  <c:v>266.90891386499999</c:v>
                </c:pt>
                <c:pt idx="1460">
                  <c:v>267.02145396444399</c:v>
                </c:pt>
                <c:pt idx="1461">
                  <c:v>267.23452953777797</c:v>
                </c:pt>
                <c:pt idx="1462">
                  <c:v>267.36120266333302</c:v>
                </c:pt>
                <c:pt idx="1463">
                  <c:v>267.59036480999998</c:v>
                </c:pt>
                <c:pt idx="1464">
                  <c:v>267.25333942666703</c:v>
                </c:pt>
                <c:pt idx="1465">
                  <c:v>267.06637881333302</c:v>
                </c:pt>
                <c:pt idx="1466">
                  <c:v>266.73551972888902</c:v>
                </c:pt>
                <c:pt idx="1467">
                  <c:v>266.485266528333</c:v>
                </c:pt>
                <c:pt idx="1468">
                  <c:v>266.33289348555599</c:v>
                </c:pt>
                <c:pt idx="1469">
                  <c:v>266.087777930556</c:v>
                </c:pt>
                <c:pt idx="1470">
                  <c:v>265.91335242611098</c:v>
                </c:pt>
                <c:pt idx="1471">
                  <c:v>265.63684146944399</c:v>
                </c:pt>
                <c:pt idx="1472">
                  <c:v>265.38547812444398</c:v>
                </c:pt>
                <c:pt idx="1473">
                  <c:v>265.23002131611099</c:v>
                </c:pt>
                <c:pt idx="1474">
                  <c:v>265.28614929833299</c:v>
                </c:pt>
                <c:pt idx="1475">
                  <c:v>265.346671206667</c:v>
                </c:pt>
                <c:pt idx="1476">
                  <c:v>265.37992634722201</c:v>
                </c:pt>
                <c:pt idx="1477">
                  <c:v>265.34642189944401</c:v>
                </c:pt>
                <c:pt idx="1478">
                  <c:v>265.44417988499998</c:v>
                </c:pt>
                <c:pt idx="1479">
                  <c:v>265.37945316000003</c:v>
                </c:pt>
                <c:pt idx="1480">
                  <c:v>265.42453247222198</c:v>
                </c:pt>
                <c:pt idx="1481">
                  <c:v>265.40369972833298</c:v>
                </c:pt>
                <c:pt idx="1482">
                  <c:v>265.42115165333303</c:v>
                </c:pt>
                <c:pt idx="1483">
                  <c:v>265.36922689388899</c:v>
                </c:pt>
                <c:pt idx="1484">
                  <c:v>265.29598106888898</c:v>
                </c:pt>
                <c:pt idx="1485">
                  <c:v>265.69112393944403</c:v>
                </c:pt>
                <c:pt idx="1486">
                  <c:v>266.03555201444402</c:v>
                </c:pt>
                <c:pt idx="1487">
                  <c:v>266.36260551222199</c:v>
                </c:pt>
                <c:pt idx="1488">
                  <c:v>266.70351708666698</c:v>
                </c:pt>
                <c:pt idx="1489">
                  <c:v>267.055185059444</c:v>
                </c:pt>
                <c:pt idx="1490">
                  <c:v>267.36995690166702</c:v>
                </c:pt>
                <c:pt idx="1491">
                  <c:v>267.667888912222</c:v>
                </c:pt>
                <c:pt idx="1492">
                  <c:v>267.93311351166699</c:v>
                </c:pt>
                <c:pt idx="1493">
                  <c:v>268.14166706055602</c:v>
                </c:pt>
                <c:pt idx="1494">
                  <c:v>268.359877294444</c:v>
                </c:pt>
                <c:pt idx="1495">
                  <c:v>268.600013025556</c:v>
                </c:pt>
                <c:pt idx="1496">
                  <c:v>268.82609333777799</c:v>
                </c:pt>
                <c:pt idx="1497">
                  <c:v>269.10871069722202</c:v>
                </c:pt>
                <c:pt idx="1498">
                  <c:v>269.31191242722201</c:v>
                </c:pt>
                <c:pt idx="1499">
                  <c:v>269.60378106388902</c:v>
                </c:pt>
                <c:pt idx="1500">
                  <c:v>269.70593494388902</c:v>
                </c:pt>
                <c:pt idx="1501">
                  <c:v>269.56414055666698</c:v>
                </c:pt>
                <c:pt idx="1502">
                  <c:v>269.45467310722199</c:v>
                </c:pt>
                <c:pt idx="1503">
                  <c:v>269.39652354777797</c:v>
                </c:pt>
                <c:pt idx="1504">
                  <c:v>269.32354305277801</c:v>
                </c:pt>
                <c:pt idx="1505">
                  <c:v>269.20079249388903</c:v>
                </c:pt>
                <c:pt idx="1506">
                  <c:v>269.175796592778</c:v>
                </c:pt>
                <c:pt idx="1507">
                  <c:v>269.13439829666697</c:v>
                </c:pt>
                <c:pt idx="1508">
                  <c:v>268.98421483388898</c:v>
                </c:pt>
                <c:pt idx="1509">
                  <c:v>268.99032774277799</c:v>
                </c:pt>
                <c:pt idx="1510">
                  <c:v>268.834164312778</c:v>
                </c:pt>
                <c:pt idx="1511">
                  <c:v>268.76246071111098</c:v>
                </c:pt>
                <c:pt idx="1512">
                  <c:v>268.66958612333298</c:v>
                </c:pt>
                <c:pt idx="1513">
                  <c:v>268.62406149555602</c:v>
                </c:pt>
                <c:pt idx="1514">
                  <c:v>268.72239756111099</c:v>
                </c:pt>
                <c:pt idx="1515">
                  <c:v>268.77041911666697</c:v>
                </c:pt>
                <c:pt idx="1516">
                  <c:v>268.98692496388901</c:v>
                </c:pt>
                <c:pt idx="1517">
                  <c:v>268.96976364944402</c:v>
                </c:pt>
                <c:pt idx="1518">
                  <c:v>269.036124816111</c:v>
                </c:pt>
                <c:pt idx="1519">
                  <c:v>269.06777681222201</c:v>
                </c:pt>
                <c:pt idx="1520">
                  <c:v>269.14542465722201</c:v>
                </c:pt>
                <c:pt idx="1521">
                  <c:v>269.13195607444402</c:v>
                </c:pt>
                <c:pt idx="1522">
                  <c:v>269.23071397944398</c:v>
                </c:pt>
                <c:pt idx="1523">
                  <c:v>269.29028413333299</c:v>
                </c:pt>
                <c:pt idx="1524">
                  <c:v>269.45445361444399</c:v>
                </c:pt>
                <c:pt idx="1525">
                  <c:v>269.67418439666699</c:v>
                </c:pt>
                <c:pt idx="1526">
                  <c:v>269.87591197166699</c:v>
                </c:pt>
                <c:pt idx="1527">
                  <c:v>270.05488896166702</c:v>
                </c:pt>
                <c:pt idx="1528">
                  <c:v>270.300789360556</c:v>
                </c:pt>
                <c:pt idx="1529">
                  <c:v>270.527960935556</c:v>
                </c:pt>
                <c:pt idx="1530">
                  <c:v>270.68253658277803</c:v>
                </c:pt>
                <c:pt idx="1531">
                  <c:v>270.66666192999998</c:v>
                </c:pt>
                <c:pt idx="1532">
                  <c:v>270.83547320944399</c:v>
                </c:pt>
                <c:pt idx="1533">
                  <c:v>270.76400391277798</c:v>
                </c:pt>
                <c:pt idx="1534">
                  <c:v>270.894042851667</c:v>
                </c:pt>
                <c:pt idx="1535">
                  <c:v>270.993595185</c:v>
                </c:pt>
                <c:pt idx="1536">
                  <c:v>270.97877095833297</c:v>
                </c:pt>
                <c:pt idx="1537">
                  <c:v>270.96925096388901</c:v>
                </c:pt>
                <c:pt idx="1538">
                  <c:v>271.17008063444399</c:v>
                </c:pt>
                <c:pt idx="1539">
                  <c:v>271.14014297444402</c:v>
                </c:pt>
                <c:pt idx="1540">
                  <c:v>271.21596856833298</c:v>
                </c:pt>
                <c:pt idx="1541">
                  <c:v>271.33171096888901</c:v>
                </c:pt>
                <c:pt idx="1542">
                  <c:v>271.41458483388902</c:v>
                </c:pt>
                <c:pt idx="1543">
                  <c:v>271.44429380166702</c:v>
                </c:pt>
                <c:pt idx="1544">
                  <c:v>271.212667907222</c:v>
                </c:pt>
                <c:pt idx="1545">
                  <c:v>271.018846877778</c:v>
                </c:pt>
                <c:pt idx="1546">
                  <c:v>270.85335509166703</c:v>
                </c:pt>
                <c:pt idx="1547">
                  <c:v>270.65992311833298</c:v>
                </c:pt>
                <c:pt idx="1548">
                  <c:v>270.537303688333</c:v>
                </c:pt>
                <c:pt idx="1549">
                  <c:v>270.30355613055599</c:v>
                </c:pt>
                <c:pt idx="1550">
                  <c:v>270.15661700777798</c:v>
                </c:pt>
                <c:pt idx="1551">
                  <c:v>270.01839087277801</c:v>
                </c:pt>
                <c:pt idx="1552">
                  <c:v>269.80844968777802</c:v>
                </c:pt>
                <c:pt idx="1553">
                  <c:v>269.815750901667</c:v>
                </c:pt>
                <c:pt idx="1554">
                  <c:v>269.74900623055601</c:v>
                </c:pt>
                <c:pt idx="1555">
                  <c:v>269.69468633499997</c:v>
                </c:pt>
                <c:pt idx="1556">
                  <c:v>269.60706845055603</c:v>
                </c:pt>
                <c:pt idx="1557">
                  <c:v>269.569255698333</c:v>
                </c:pt>
                <c:pt idx="1558">
                  <c:v>269.512594830556</c:v>
                </c:pt>
                <c:pt idx="1559">
                  <c:v>269.47612629388902</c:v>
                </c:pt>
                <c:pt idx="1560">
                  <c:v>269.41308232111101</c:v>
                </c:pt>
                <c:pt idx="1561">
                  <c:v>269.32418835944401</c:v>
                </c:pt>
                <c:pt idx="1562">
                  <c:v>269.178018346111</c:v>
                </c:pt>
                <c:pt idx="1563">
                  <c:v>269.31008571611102</c:v>
                </c:pt>
                <c:pt idx="1564">
                  <c:v>269.658785467222</c:v>
                </c:pt>
                <c:pt idx="1565">
                  <c:v>270.052139985</c:v>
                </c:pt>
                <c:pt idx="1566">
                  <c:v>270.47343787277799</c:v>
                </c:pt>
                <c:pt idx="1567">
                  <c:v>270.83886713888899</c:v>
                </c:pt>
                <c:pt idx="1568">
                  <c:v>271.08436418888903</c:v>
                </c:pt>
                <c:pt idx="1569">
                  <c:v>271.04721667888901</c:v>
                </c:pt>
                <c:pt idx="1570">
                  <c:v>271.07044455055598</c:v>
                </c:pt>
                <c:pt idx="1571">
                  <c:v>271.094062833333</c:v>
                </c:pt>
                <c:pt idx="1572">
                  <c:v>271.18763159666702</c:v>
                </c:pt>
                <c:pt idx="1573">
                  <c:v>271.151193190556</c:v>
                </c:pt>
                <c:pt idx="1574">
                  <c:v>271.14082531999998</c:v>
                </c:pt>
                <c:pt idx="1575">
                  <c:v>271.25467927611101</c:v>
                </c:pt>
                <c:pt idx="1576">
                  <c:v>271.210523173333</c:v>
                </c:pt>
                <c:pt idx="1577">
                  <c:v>271.34636212277798</c:v>
                </c:pt>
                <c:pt idx="1578">
                  <c:v>271.359520690556</c:v>
                </c:pt>
                <c:pt idx="1579">
                  <c:v>271.35411700166702</c:v>
                </c:pt>
                <c:pt idx="1580">
                  <c:v>271.42738067888899</c:v>
                </c:pt>
                <c:pt idx="1581">
                  <c:v>271.47035269888897</c:v>
                </c:pt>
                <c:pt idx="1582">
                  <c:v>271.46585132000001</c:v>
                </c:pt>
                <c:pt idx="1583">
                  <c:v>271.486817182778</c:v>
                </c:pt>
                <c:pt idx="1584">
                  <c:v>271.51703484333302</c:v>
                </c:pt>
                <c:pt idx="1585">
                  <c:v>271.73499520888902</c:v>
                </c:pt>
                <c:pt idx="1586">
                  <c:v>271.94927500277799</c:v>
                </c:pt>
                <c:pt idx="1587">
                  <c:v>272.15355925666699</c:v>
                </c:pt>
                <c:pt idx="1588">
                  <c:v>272.28775067722199</c:v>
                </c:pt>
                <c:pt idx="1589">
                  <c:v>272.49102257388898</c:v>
                </c:pt>
                <c:pt idx="1590">
                  <c:v>272.69130633333299</c:v>
                </c:pt>
                <c:pt idx="1591">
                  <c:v>272.68744419388901</c:v>
                </c:pt>
                <c:pt idx="1592">
                  <c:v>272.52065119777802</c:v>
                </c:pt>
                <c:pt idx="1593">
                  <c:v>272.414286002778</c:v>
                </c:pt>
                <c:pt idx="1594">
                  <c:v>272.27522030111101</c:v>
                </c:pt>
                <c:pt idx="1595">
                  <c:v>272.13766137111099</c:v>
                </c:pt>
                <c:pt idx="1596">
                  <c:v>272.01906945444398</c:v>
                </c:pt>
                <c:pt idx="1597">
                  <c:v>271.96240418888902</c:v>
                </c:pt>
                <c:pt idx="1598">
                  <c:v>271.79030195500002</c:v>
                </c:pt>
                <c:pt idx="1599">
                  <c:v>271.67595574888901</c:v>
                </c:pt>
                <c:pt idx="1600">
                  <c:v>271.64513124777801</c:v>
                </c:pt>
                <c:pt idx="1601">
                  <c:v>271.62925889166701</c:v>
                </c:pt>
                <c:pt idx="1602">
                  <c:v>271.65167925555602</c:v>
                </c:pt>
                <c:pt idx="1603">
                  <c:v>271.64511385388897</c:v>
                </c:pt>
                <c:pt idx="1604">
                  <c:v>271.73016174611098</c:v>
                </c:pt>
                <c:pt idx="1605">
                  <c:v>271.69160195000001</c:v>
                </c:pt>
                <c:pt idx="1606">
                  <c:v>271.730778085</c:v>
                </c:pt>
                <c:pt idx="1607">
                  <c:v>271.74269639277799</c:v>
                </c:pt>
                <c:pt idx="1608">
                  <c:v>271.739599646111</c:v>
                </c:pt>
                <c:pt idx="1609">
                  <c:v>271.70435063611097</c:v>
                </c:pt>
                <c:pt idx="1610">
                  <c:v>272.01164449277798</c:v>
                </c:pt>
                <c:pt idx="1611">
                  <c:v>272.26778620833301</c:v>
                </c:pt>
                <c:pt idx="1612">
                  <c:v>272.56749354499999</c:v>
                </c:pt>
                <c:pt idx="1613">
                  <c:v>272.82306121944401</c:v>
                </c:pt>
                <c:pt idx="1614">
                  <c:v>273.007224561111</c:v>
                </c:pt>
                <c:pt idx="1615">
                  <c:v>273.24295142277799</c:v>
                </c:pt>
                <c:pt idx="1616">
                  <c:v>273.57326257944402</c:v>
                </c:pt>
                <c:pt idx="1617">
                  <c:v>273.77931232833299</c:v>
                </c:pt>
                <c:pt idx="1618">
                  <c:v>273.98841180277799</c:v>
                </c:pt>
                <c:pt idx="1619">
                  <c:v>274.29842078333297</c:v>
                </c:pt>
                <c:pt idx="1620">
                  <c:v>274.57321847055601</c:v>
                </c:pt>
                <c:pt idx="1621">
                  <c:v>274.902867501667</c:v>
                </c:pt>
                <c:pt idx="1622">
                  <c:v>274.91061912722199</c:v>
                </c:pt>
                <c:pt idx="1623">
                  <c:v>274.993140226111</c:v>
                </c:pt>
                <c:pt idx="1624">
                  <c:v>275.02774714444399</c:v>
                </c:pt>
                <c:pt idx="1625">
                  <c:v>275.09828159055598</c:v>
                </c:pt>
                <c:pt idx="1626">
                  <c:v>275.18297023333298</c:v>
                </c:pt>
                <c:pt idx="1627">
                  <c:v>275.24753463277801</c:v>
                </c:pt>
                <c:pt idx="1628">
                  <c:v>275.35056492333302</c:v>
                </c:pt>
                <c:pt idx="1629">
                  <c:v>274.86014147166702</c:v>
                </c:pt>
                <c:pt idx="1630">
                  <c:v>274.52159195444398</c:v>
                </c:pt>
                <c:pt idx="1631">
                  <c:v>274.14762968500003</c:v>
                </c:pt>
                <c:pt idx="1632">
                  <c:v>273.74576039111099</c:v>
                </c:pt>
                <c:pt idx="1633">
                  <c:v>273.35911988722199</c:v>
                </c:pt>
                <c:pt idx="1634">
                  <c:v>273.086273123333</c:v>
                </c:pt>
                <c:pt idx="1635">
                  <c:v>272.68241328333301</c:v>
                </c:pt>
                <c:pt idx="1636">
                  <c:v>272.25148628833301</c:v>
                </c:pt>
                <c:pt idx="1637">
                  <c:v>271.87823337611098</c:v>
                </c:pt>
                <c:pt idx="1638">
                  <c:v>271.57194783277799</c:v>
                </c:pt>
                <c:pt idx="1639">
                  <c:v>271.76132530833303</c:v>
                </c:pt>
                <c:pt idx="1640">
                  <c:v>271.934798276111</c:v>
                </c:pt>
                <c:pt idx="1641">
                  <c:v>272.07377776055603</c:v>
                </c:pt>
                <c:pt idx="1642">
                  <c:v>272.31536644888899</c:v>
                </c:pt>
                <c:pt idx="1643">
                  <c:v>272.38485938277802</c:v>
                </c:pt>
                <c:pt idx="1644">
                  <c:v>272.59196102888899</c:v>
                </c:pt>
                <c:pt idx="1645">
                  <c:v>272.61187493</c:v>
                </c:pt>
                <c:pt idx="1646">
                  <c:v>272.753131877778</c:v>
                </c:pt>
                <c:pt idx="1647">
                  <c:v>272.91381624944398</c:v>
                </c:pt>
                <c:pt idx="1648">
                  <c:v>273.02020740833302</c:v>
                </c:pt>
                <c:pt idx="1649">
                  <c:v>273.08296795111102</c:v>
                </c:pt>
                <c:pt idx="1650">
                  <c:v>273.16253730722201</c:v>
                </c:pt>
                <c:pt idx="1651">
                  <c:v>273.26397114999997</c:v>
                </c:pt>
                <c:pt idx="1652">
                  <c:v>273.22133453611099</c:v>
                </c:pt>
                <c:pt idx="1653">
                  <c:v>273.31537107999998</c:v>
                </c:pt>
                <c:pt idx="1654">
                  <c:v>273.369880672222</c:v>
                </c:pt>
                <c:pt idx="1655">
                  <c:v>273.45143624888902</c:v>
                </c:pt>
                <c:pt idx="1656">
                  <c:v>273.56568779111097</c:v>
                </c:pt>
                <c:pt idx="1657">
                  <c:v>273.75978609055602</c:v>
                </c:pt>
                <c:pt idx="1658">
                  <c:v>273.82226140055599</c:v>
                </c:pt>
                <c:pt idx="1659">
                  <c:v>273.992315322222</c:v>
                </c:pt>
                <c:pt idx="1660">
                  <c:v>274.08092324833302</c:v>
                </c:pt>
                <c:pt idx="1661">
                  <c:v>274.25824325166701</c:v>
                </c:pt>
                <c:pt idx="1662">
                  <c:v>274.41616691166701</c:v>
                </c:pt>
                <c:pt idx="1663">
                  <c:v>274.46429304722199</c:v>
                </c:pt>
                <c:pt idx="1664">
                  <c:v>274.59250349000001</c:v>
                </c:pt>
                <c:pt idx="1665">
                  <c:v>274.72789827222198</c:v>
                </c:pt>
                <c:pt idx="1666">
                  <c:v>274.89974337500001</c:v>
                </c:pt>
                <c:pt idx="1667">
                  <c:v>274.93806016000002</c:v>
                </c:pt>
                <c:pt idx="1668">
                  <c:v>274.809437996111</c:v>
                </c:pt>
                <c:pt idx="1669">
                  <c:v>274.73680336277801</c:v>
                </c:pt>
                <c:pt idx="1670">
                  <c:v>274.60989700888899</c:v>
                </c:pt>
                <c:pt idx="1671">
                  <c:v>274.61296427888902</c:v>
                </c:pt>
                <c:pt idx="1672">
                  <c:v>274.43728356444399</c:v>
                </c:pt>
                <c:pt idx="1673">
                  <c:v>274.34531426000001</c:v>
                </c:pt>
                <c:pt idx="1674">
                  <c:v>274.34885279888903</c:v>
                </c:pt>
                <c:pt idx="1675">
                  <c:v>274.27471580388902</c:v>
                </c:pt>
                <c:pt idx="1676">
                  <c:v>274.14932163111098</c:v>
                </c:pt>
                <c:pt idx="1677">
                  <c:v>274.11935576388902</c:v>
                </c:pt>
                <c:pt idx="1678">
                  <c:v>274.01969845500003</c:v>
                </c:pt>
                <c:pt idx="1679">
                  <c:v>273.97554728833302</c:v>
                </c:pt>
                <c:pt idx="1680">
                  <c:v>273.89404379944398</c:v>
                </c:pt>
                <c:pt idx="1681">
                  <c:v>273.80083938000001</c:v>
                </c:pt>
                <c:pt idx="1682">
                  <c:v>273.75696653611101</c:v>
                </c:pt>
                <c:pt idx="1683">
                  <c:v>273.71844230833301</c:v>
                </c:pt>
                <c:pt idx="1684">
                  <c:v>273.589360367778</c:v>
                </c:pt>
                <c:pt idx="1685">
                  <c:v>273.53413987833301</c:v>
                </c:pt>
                <c:pt idx="1686">
                  <c:v>273.47247431833301</c:v>
                </c:pt>
                <c:pt idx="1687">
                  <c:v>273.34175691944398</c:v>
                </c:pt>
                <c:pt idx="1688">
                  <c:v>273.20564948499998</c:v>
                </c:pt>
                <c:pt idx="1689">
                  <c:v>273.51569912055601</c:v>
                </c:pt>
                <c:pt idx="1690">
                  <c:v>273.952268984444</c:v>
                </c:pt>
                <c:pt idx="1691">
                  <c:v>274.38474932444399</c:v>
                </c:pt>
                <c:pt idx="1692">
                  <c:v>274.91075898888897</c:v>
                </c:pt>
                <c:pt idx="1693">
                  <c:v>275.36030566333301</c:v>
                </c:pt>
                <c:pt idx="1694">
                  <c:v>275.91705280222197</c:v>
                </c:pt>
                <c:pt idx="1695">
                  <c:v>276.19637294111101</c:v>
                </c:pt>
                <c:pt idx="1696">
                  <c:v>276.04171890111098</c:v>
                </c:pt>
                <c:pt idx="1697">
                  <c:v>275.92106503000002</c:v>
                </c:pt>
                <c:pt idx="1698">
                  <c:v>275.815845615</c:v>
                </c:pt>
                <c:pt idx="1699">
                  <c:v>275.69258981111102</c:v>
                </c:pt>
                <c:pt idx="1700">
                  <c:v>275.609716854444</c:v>
                </c:pt>
                <c:pt idx="1701">
                  <c:v>275.55094676777799</c:v>
                </c:pt>
                <c:pt idx="1702">
                  <c:v>275.40389532833302</c:v>
                </c:pt>
                <c:pt idx="1703">
                  <c:v>275.29466845888902</c:v>
                </c:pt>
                <c:pt idx="1704">
                  <c:v>275.18952588111102</c:v>
                </c:pt>
                <c:pt idx="1705">
                  <c:v>275.13044926277797</c:v>
                </c:pt>
                <c:pt idx="1706">
                  <c:v>275.03442360499997</c:v>
                </c:pt>
                <c:pt idx="1707">
                  <c:v>274.96127587388901</c:v>
                </c:pt>
                <c:pt idx="1708">
                  <c:v>274.83140620166699</c:v>
                </c:pt>
                <c:pt idx="1709">
                  <c:v>274.74488442055599</c:v>
                </c:pt>
                <c:pt idx="1710">
                  <c:v>274.65898457666702</c:v>
                </c:pt>
                <c:pt idx="1711">
                  <c:v>274.854603572222</c:v>
                </c:pt>
                <c:pt idx="1712">
                  <c:v>275.001827015</c:v>
                </c:pt>
                <c:pt idx="1713">
                  <c:v>275.20139354999998</c:v>
                </c:pt>
                <c:pt idx="1714">
                  <c:v>275.31158338611101</c:v>
                </c:pt>
                <c:pt idx="1715">
                  <c:v>275.46280792944401</c:v>
                </c:pt>
                <c:pt idx="1716">
                  <c:v>275.69386912111099</c:v>
                </c:pt>
                <c:pt idx="1717">
                  <c:v>275.82101452611101</c:v>
                </c:pt>
                <c:pt idx="1718">
                  <c:v>275.98439860611097</c:v>
                </c:pt>
                <c:pt idx="1719">
                  <c:v>276.17324244222198</c:v>
                </c:pt>
                <c:pt idx="1720">
                  <c:v>276.171102534444</c:v>
                </c:pt>
                <c:pt idx="1721">
                  <c:v>275.91981544333299</c:v>
                </c:pt>
                <c:pt idx="1722">
                  <c:v>275.71631047666699</c:v>
                </c:pt>
                <c:pt idx="1723">
                  <c:v>275.49484718833298</c:v>
                </c:pt>
                <c:pt idx="1724">
                  <c:v>275.40625650611099</c:v>
                </c:pt>
                <c:pt idx="1725">
                  <c:v>275.19377858611102</c:v>
                </c:pt>
                <c:pt idx="1726">
                  <c:v>274.98345098055597</c:v>
                </c:pt>
                <c:pt idx="1727">
                  <c:v>274.76027748444398</c:v>
                </c:pt>
                <c:pt idx="1728">
                  <c:v>274.77339136833302</c:v>
                </c:pt>
                <c:pt idx="1729">
                  <c:v>274.81621166000002</c:v>
                </c:pt>
                <c:pt idx="1730">
                  <c:v>274.910395438889</c:v>
                </c:pt>
                <c:pt idx="1731">
                  <c:v>275.01465418888898</c:v>
                </c:pt>
                <c:pt idx="1732">
                  <c:v>275.07126851777798</c:v>
                </c:pt>
                <c:pt idx="1733">
                  <c:v>275.17480946944403</c:v>
                </c:pt>
                <c:pt idx="1734">
                  <c:v>275.15918247555601</c:v>
                </c:pt>
                <c:pt idx="1735">
                  <c:v>275.16395082888903</c:v>
                </c:pt>
                <c:pt idx="1736">
                  <c:v>275.26562480277801</c:v>
                </c:pt>
                <c:pt idx="1737">
                  <c:v>275.33755110111099</c:v>
                </c:pt>
                <c:pt idx="1738">
                  <c:v>275.30920493333298</c:v>
                </c:pt>
                <c:pt idx="1739">
                  <c:v>275.35443417388899</c:v>
                </c:pt>
                <c:pt idx="1740">
                  <c:v>275.55526974333299</c:v>
                </c:pt>
                <c:pt idx="1741">
                  <c:v>276.11979410666697</c:v>
                </c:pt>
                <c:pt idx="1742">
                  <c:v>276.49846395499998</c:v>
                </c:pt>
                <c:pt idx="1743">
                  <c:v>277.04632042944399</c:v>
                </c:pt>
                <c:pt idx="1744">
                  <c:v>277.49611469833297</c:v>
                </c:pt>
                <c:pt idx="1745">
                  <c:v>278.059379508333</c:v>
                </c:pt>
                <c:pt idx="1746">
                  <c:v>278.63097407222199</c:v>
                </c:pt>
                <c:pt idx="1747">
                  <c:v>278.49210935944399</c:v>
                </c:pt>
                <c:pt idx="1748">
                  <c:v>277.95189074777801</c:v>
                </c:pt>
                <c:pt idx="1749">
                  <c:v>277.57527175888902</c:v>
                </c:pt>
                <c:pt idx="1750">
                  <c:v>277.00547725888902</c:v>
                </c:pt>
                <c:pt idx="1751">
                  <c:v>276.57385996166698</c:v>
                </c:pt>
                <c:pt idx="1752">
                  <c:v>276.20623701722201</c:v>
                </c:pt>
                <c:pt idx="1753">
                  <c:v>275.77805546111102</c:v>
                </c:pt>
                <c:pt idx="1754">
                  <c:v>275.26643428666699</c:v>
                </c:pt>
                <c:pt idx="1755">
                  <c:v>274.844409606667</c:v>
                </c:pt>
                <c:pt idx="1756">
                  <c:v>274.34574849000001</c:v>
                </c:pt>
                <c:pt idx="1757">
                  <c:v>274.09877408611101</c:v>
                </c:pt>
                <c:pt idx="1758">
                  <c:v>274.56406754666699</c:v>
                </c:pt>
                <c:pt idx="1759">
                  <c:v>275.01805074222199</c:v>
                </c:pt>
                <c:pt idx="1760">
                  <c:v>275.43366481166697</c:v>
                </c:pt>
                <c:pt idx="1761">
                  <c:v>275.76193273500002</c:v>
                </c:pt>
                <c:pt idx="1762">
                  <c:v>276.11608528555598</c:v>
                </c:pt>
                <c:pt idx="1763">
                  <c:v>276.49541309333301</c:v>
                </c:pt>
                <c:pt idx="1764">
                  <c:v>276.86148234888901</c:v>
                </c:pt>
                <c:pt idx="1765">
                  <c:v>277.19667063833299</c:v>
                </c:pt>
                <c:pt idx="1766">
                  <c:v>277.62723612111103</c:v>
                </c:pt>
                <c:pt idx="1767">
                  <c:v>277.81274441944402</c:v>
                </c:pt>
                <c:pt idx="1768">
                  <c:v>277.761138908889</c:v>
                </c:pt>
                <c:pt idx="1769">
                  <c:v>277.687442823889</c:v>
                </c:pt>
                <c:pt idx="1770">
                  <c:v>277.66172422611101</c:v>
                </c:pt>
                <c:pt idx="1771">
                  <c:v>277.67986111888899</c:v>
                </c:pt>
                <c:pt idx="1772">
                  <c:v>277.700934327222</c:v>
                </c:pt>
                <c:pt idx="1773">
                  <c:v>277.58187564944399</c:v>
                </c:pt>
                <c:pt idx="1774">
                  <c:v>277.57481525055601</c:v>
                </c:pt>
                <c:pt idx="1775">
                  <c:v>277.59960237000001</c:v>
                </c:pt>
                <c:pt idx="1776">
                  <c:v>277.60861685888898</c:v>
                </c:pt>
                <c:pt idx="1777">
                  <c:v>277.546188258889</c:v>
                </c:pt>
                <c:pt idx="1778">
                  <c:v>277.586162131111</c:v>
                </c:pt>
                <c:pt idx="1779">
                  <c:v>277.58642352999999</c:v>
                </c:pt>
                <c:pt idx="1780">
                  <c:v>277.50838153222202</c:v>
                </c:pt>
                <c:pt idx="1781">
                  <c:v>277.373073327778</c:v>
                </c:pt>
                <c:pt idx="1782">
                  <c:v>277.24355275944401</c:v>
                </c:pt>
                <c:pt idx="1783">
                  <c:v>277.10513641555599</c:v>
                </c:pt>
                <c:pt idx="1784">
                  <c:v>277.03820105944402</c:v>
                </c:pt>
                <c:pt idx="1785">
                  <c:v>276.95778912722199</c:v>
                </c:pt>
                <c:pt idx="1786">
                  <c:v>276.82392770611102</c:v>
                </c:pt>
                <c:pt idx="1787">
                  <c:v>276.70715154222199</c:v>
                </c:pt>
                <c:pt idx="1788">
                  <c:v>276.74709130388902</c:v>
                </c:pt>
                <c:pt idx="1789">
                  <c:v>276.64596884555601</c:v>
                </c:pt>
                <c:pt idx="1790">
                  <c:v>276.77564743944401</c:v>
                </c:pt>
                <c:pt idx="1791">
                  <c:v>276.70304520388902</c:v>
                </c:pt>
                <c:pt idx="1792">
                  <c:v>276.74027156944402</c:v>
                </c:pt>
                <c:pt idx="1793">
                  <c:v>276.70430143555598</c:v>
                </c:pt>
                <c:pt idx="1794">
                  <c:v>276.713017615556</c:v>
                </c:pt>
                <c:pt idx="1795">
                  <c:v>276.71233384555597</c:v>
                </c:pt>
                <c:pt idx="1796">
                  <c:v>276.71310821277802</c:v>
                </c:pt>
                <c:pt idx="1797">
                  <c:v>276.70600158833298</c:v>
                </c:pt>
                <c:pt idx="1798">
                  <c:v>276.804545191111</c:v>
                </c:pt>
                <c:pt idx="1799">
                  <c:v>276.80164832333298</c:v>
                </c:pt>
                <c:pt idx="1800">
                  <c:v>276.82474352944399</c:v>
                </c:pt>
                <c:pt idx="1801">
                  <c:v>276.85159553055598</c:v>
                </c:pt>
                <c:pt idx="1802">
                  <c:v>276.80550267833303</c:v>
                </c:pt>
                <c:pt idx="1803">
                  <c:v>276.86400419166699</c:v>
                </c:pt>
                <c:pt idx="1804">
                  <c:v>276.91253573444402</c:v>
                </c:pt>
                <c:pt idx="1805">
                  <c:v>276.91324333555599</c:v>
                </c:pt>
                <c:pt idx="1806">
                  <c:v>276.89725335388903</c:v>
                </c:pt>
                <c:pt idx="1807">
                  <c:v>276.92267437111099</c:v>
                </c:pt>
                <c:pt idx="1808">
                  <c:v>277.02373268722198</c:v>
                </c:pt>
                <c:pt idx="1809">
                  <c:v>277.18087111555599</c:v>
                </c:pt>
                <c:pt idx="1810">
                  <c:v>277.16918039000001</c:v>
                </c:pt>
                <c:pt idx="1811">
                  <c:v>277.34728490555602</c:v>
                </c:pt>
                <c:pt idx="1812">
                  <c:v>277.37720018277798</c:v>
                </c:pt>
                <c:pt idx="1813">
                  <c:v>277.45780136833298</c:v>
                </c:pt>
                <c:pt idx="1814">
                  <c:v>277.585992299444</c:v>
                </c:pt>
                <c:pt idx="1815">
                  <c:v>277.64958734499999</c:v>
                </c:pt>
                <c:pt idx="1816">
                  <c:v>277.71249412333299</c:v>
                </c:pt>
                <c:pt idx="1817">
                  <c:v>277.87915583888901</c:v>
                </c:pt>
                <c:pt idx="1818">
                  <c:v>277.91682042944399</c:v>
                </c:pt>
                <c:pt idx="1819">
                  <c:v>278.01317931055598</c:v>
                </c:pt>
                <c:pt idx="1820">
                  <c:v>278.08339264944402</c:v>
                </c:pt>
                <c:pt idx="1821">
                  <c:v>278.17359530166698</c:v>
                </c:pt>
                <c:pt idx="1822">
                  <c:v>278.29578182888901</c:v>
                </c:pt>
                <c:pt idx="1823">
                  <c:v>278.35737147388897</c:v>
                </c:pt>
                <c:pt idx="1824">
                  <c:v>278.41503056555598</c:v>
                </c:pt>
                <c:pt idx="1825">
                  <c:v>278.53810546</c:v>
                </c:pt>
                <c:pt idx="1826">
                  <c:v>278.61389300833298</c:v>
                </c:pt>
                <c:pt idx="1827">
                  <c:v>278.67971673166699</c:v>
                </c:pt>
                <c:pt idx="1828">
                  <c:v>278.66603585944398</c:v>
                </c:pt>
                <c:pt idx="1829">
                  <c:v>278.78249342722199</c:v>
                </c:pt>
                <c:pt idx="1830">
                  <c:v>278.73026505388901</c:v>
                </c:pt>
                <c:pt idx="1831">
                  <c:v>278.78032529833303</c:v>
                </c:pt>
                <c:pt idx="1832">
                  <c:v>278.83738737666698</c:v>
                </c:pt>
                <c:pt idx="1833">
                  <c:v>278.82338949722202</c:v>
                </c:pt>
                <c:pt idx="1834">
                  <c:v>278.87612844</c:v>
                </c:pt>
                <c:pt idx="1835">
                  <c:v>278.923855777222</c:v>
                </c:pt>
                <c:pt idx="1836">
                  <c:v>278.89257239944402</c:v>
                </c:pt>
                <c:pt idx="1837">
                  <c:v>278.98599659777801</c:v>
                </c:pt>
                <c:pt idx="1838">
                  <c:v>279.08206601555599</c:v>
                </c:pt>
                <c:pt idx="1839">
                  <c:v>279.23980687777799</c:v>
                </c:pt>
                <c:pt idx="1840">
                  <c:v>279.30410911611102</c:v>
                </c:pt>
                <c:pt idx="1841">
                  <c:v>279.45148428499999</c:v>
                </c:pt>
                <c:pt idx="1842">
                  <c:v>279.61357932111099</c:v>
                </c:pt>
                <c:pt idx="1843">
                  <c:v>279.74915540888901</c:v>
                </c:pt>
                <c:pt idx="1844">
                  <c:v>279.88570521000003</c:v>
                </c:pt>
                <c:pt idx="1845">
                  <c:v>279.97299751888897</c:v>
                </c:pt>
                <c:pt idx="1846">
                  <c:v>279.86833366944398</c:v>
                </c:pt>
                <c:pt idx="1847">
                  <c:v>279.75074215722202</c:v>
                </c:pt>
                <c:pt idx="1848">
                  <c:v>279.67390190055602</c:v>
                </c:pt>
                <c:pt idx="1849">
                  <c:v>279.58944451666702</c:v>
                </c:pt>
                <c:pt idx="1850">
                  <c:v>279.48255308611101</c:v>
                </c:pt>
                <c:pt idx="1851">
                  <c:v>279.44218492777799</c:v>
                </c:pt>
                <c:pt idx="1852">
                  <c:v>279.41032497999998</c:v>
                </c:pt>
                <c:pt idx="1853">
                  <c:v>279.31974596277797</c:v>
                </c:pt>
                <c:pt idx="1854">
                  <c:v>279.24906391444398</c:v>
                </c:pt>
                <c:pt idx="1855">
                  <c:v>279.13335902833302</c:v>
                </c:pt>
                <c:pt idx="1856">
                  <c:v>278.95574444388899</c:v>
                </c:pt>
                <c:pt idx="1857">
                  <c:v>278.800820311667</c:v>
                </c:pt>
                <c:pt idx="1858">
                  <c:v>278.61835425611099</c:v>
                </c:pt>
                <c:pt idx="1859">
                  <c:v>278.495466244444</c:v>
                </c:pt>
                <c:pt idx="1860">
                  <c:v>278.353118647222</c:v>
                </c:pt>
                <c:pt idx="1861">
                  <c:v>278.16763968499998</c:v>
                </c:pt>
                <c:pt idx="1862">
                  <c:v>277.926183818889</c:v>
                </c:pt>
                <c:pt idx="1863">
                  <c:v>277.821597652778</c:v>
                </c:pt>
                <c:pt idx="1864">
                  <c:v>277.64567386277798</c:v>
                </c:pt>
                <c:pt idx="1865">
                  <c:v>277.399181376667</c:v>
                </c:pt>
                <c:pt idx="1866">
                  <c:v>277.59057728833301</c:v>
                </c:pt>
                <c:pt idx="1867">
                  <c:v>277.69568112166701</c:v>
                </c:pt>
                <c:pt idx="1868">
                  <c:v>277.80905160722199</c:v>
                </c:pt>
                <c:pt idx="1869">
                  <c:v>277.92418497166699</c:v>
                </c:pt>
                <c:pt idx="1870">
                  <c:v>278.03527957333301</c:v>
                </c:pt>
                <c:pt idx="1871">
                  <c:v>278.068227663333</c:v>
                </c:pt>
                <c:pt idx="1872">
                  <c:v>278.19941025055601</c:v>
                </c:pt>
                <c:pt idx="1873">
                  <c:v>278.335686416111</c:v>
                </c:pt>
                <c:pt idx="1874">
                  <c:v>278.36046765111098</c:v>
                </c:pt>
                <c:pt idx="1875">
                  <c:v>278.516512158333</c:v>
                </c:pt>
                <c:pt idx="1876">
                  <c:v>278.59836040111099</c:v>
                </c:pt>
                <c:pt idx="1877">
                  <c:v>278.64849524944401</c:v>
                </c:pt>
                <c:pt idx="1878">
                  <c:v>278.53061598333301</c:v>
                </c:pt>
                <c:pt idx="1879">
                  <c:v>278.42640629166698</c:v>
                </c:pt>
                <c:pt idx="1880">
                  <c:v>278.29561363888899</c:v>
                </c:pt>
                <c:pt idx="1881">
                  <c:v>278.19261458611101</c:v>
                </c:pt>
                <c:pt idx="1882">
                  <c:v>278.09077428222201</c:v>
                </c:pt>
                <c:pt idx="1883">
                  <c:v>277.93248073777801</c:v>
                </c:pt>
                <c:pt idx="1884">
                  <c:v>277.815428145</c:v>
                </c:pt>
                <c:pt idx="1885">
                  <c:v>277.77270556611097</c:v>
                </c:pt>
                <c:pt idx="1886">
                  <c:v>277.95774688</c:v>
                </c:pt>
                <c:pt idx="1887">
                  <c:v>278.04988837222197</c:v>
                </c:pt>
                <c:pt idx="1888">
                  <c:v>278.22067924666698</c:v>
                </c:pt>
                <c:pt idx="1889">
                  <c:v>278.35203246444399</c:v>
                </c:pt>
                <c:pt idx="1890">
                  <c:v>278.50361950777801</c:v>
                </c:pt>
                <c:pt idx="1891">
                  <c:v>278.59583827</c:v>
                </c:pt>
                <c:pt idx="1892">
                  <c:v>278.66433053999998</c:v>
                </c:pt>
                <c:pt idx="1893">
                  <c:v>278.90295220444398</c:v>
                </c:pt>
                <c:pt idx="1894">
                  <c:v>279.10617869222199</c:v>
                </c:pt>
                <c:pt idx="1895">
                  <c:v>278.80880239222199</c:v>
                </c:pt>
                <c:pt idx="1896">
                  <c:v>278.58269116833299</c:v>
                </c:pt>
                <c:pt idx="1897">
                  <c:v>278.41889851055601</c:v>
                </c:pt>
                <c:pt idx="1898">
                  <c:v>278.15181555111099</c:v>
                </c:pt>
                <c:pt idx="1899">
                  <c:v>277.99225342611101</c:v>
                </c:pt>
                <c:pt idx="1900">
                  <c:v>277.83986924666698</c:v>
                </c:pt>
                <c:pt idx="1901">
                  <c:v>277.58932635500003</c:v>
                </c:pt>
                <c:pt idx="1902">
                  <c:v>277.34319955833303</c:v>
                </c:pt>
                <c:pt idx="1903">
                  <c:v>277.16434311611101</c:v>
                </c:pt>
                <c:pt idx="1904">
                  <c:v>276.92037895555598</c:v>
                </c:pt>
                <c:pt idx="1905">
                  <c:v>276.596137918333</c:v>
                </c:pt>
                <c:pt idx="1906">
                  <c:v>276.904594456111</c:v>
                </c:pt>
                <c:pt idx="1907">
                  <c:v>277.19488537888901</c:v>
                </c:pt>
                <c:pt idx="1908">
                  <c:v>277.44868311777799</c:v>
                </c:pt>
                <c:pt idx="1909">
                  <c:v>277.653265182778</c:v>
                </c:pt>
                <c:pt idx="1910">
                  <c:v>277.93203855166701</c:v>
                </c:pt>
                <c:pt idx="1911">
                  <c:v>278.12537302944401</c:v>
                </c:pt>
                <c:pt idx="1912">
                  <c:v>278.30709279833297</c:v>
                </c:pt>
                <c:pt idx="1913">
                  <c:v>278.49054602722202</c:v>
                </c:pt>
                <c:pt idx="1914">
                  <c:v>278.59136770333299</c:v>
                </c:pt>
                <c:pt idx="1915">
                  <c:v>278.77088471000002</c:v>
                </c:pt>
                <c:pt idx="1916">
                  <c:v>278.92571375222201</c:v>
                </c:pt>
                <c:pt idx="1917">
                  <c:v>279.08024917833302</c:v>
                </c:pt>
                <c:pt idx="1918">
                  <c:v>279.13348288777797</c:v>
                </c:pt>
                <c:pt idx="1919">
                  <c:v>279.35378401277802</c:v>
                </c:pt>
                <c:pt idx="1920">
                  <c:v>279.43587188555603</c:v>
                </c:pt>
                <c:pt idx="1921">
                  <c:v>279.68013225499999</c:v>
                </c:pt>
                <c:pt idx="1922">
                  <c:v>279.71000769666699</c:v>
                </c:pt>
                <c:pt idx="1923">
                  <c:v>279.86631094722202</c:v>
                </c:pt>
                <c:pt idx="1924">
                  <c:v>280.00986552833302</c:v>
                </c:pt>
                <c:pt idx="1925">
                  <c:v>280.16608852388902</c:v>
                </c:pt>
                <c:pt idx="1926">
                  <c:v>280.428121467778</c:v>
                </c:pt>
                <c:pt idx="1927">
                  <c:v>280.70936454444399</c:v>
                </c:pt>
                <c:pt idx="1928">
                  <c:v>280.92001001944402</c:v>
                </c:pt>
                <c:pt idx="1929">
                  <c:v>281.14252765555602</c:v>
                </c:pt>
                <c:pt idx="1930">
                  <c:v>281.40215169055602</c:v>
                </c:pt>
                <c:pt idx="1931">
                  <c:v>281.66885912166703</c:v>
                </c:pt>
                <c:pt idx="1932">
                  <c:v>281.95065159222202</c:v>
                </c:pt>
                <c:pt idx="1933">
                  <c:v>282.14304001555598</c:v>
                </c:pt>
                <c:pt idx="1934">
                  <c:v>281.95299691666702</c:v>
                </c:pt>
                <c:pt idx="1935">
                  <c:v>281.83600665500001</c:v>
                </c:pt>
                <c:pt idx="1936">
                  <c:v>281.72884965722199</c:v>
                </c:pt>
                <c:pt idx="1937">
                  <c:v>281.62874528499998</c:v>
                </c:pt>
                <c:pt idx="1938">
                  <c:v>281.48572626499998</c:v>
                </c:pt>
                <c:pt idx="1939">
                  <c:v>281.39311537611098</c:v>
                </c:pt>
                <c:pt idx="1940">
                  <c:v>281.36389154055598</c:v>
                </c:pt>
                <c:pt idx="1941">
                  <c:v>281.247982947222</c:v>
                </c:pt>
                <c:pt idx="1942">
                  <c:v>281.177314115</c:v>
                </c:pt>
                <c:pt idx="1943">
                  <c:v>281.11702641833301</c:v>
                </c:pt>
                <c:pt idx="1944">
                  <c:v>281.085344967222</c:v>
                </c:pt>
                <c:pt idx="1945">
                  <c:v>280.63837344833303</c:v>
                </c:pt>
                <c:pt idx="1946">
                  <c:v>280.23124562888898</c:v>
                </c:pt>
                <c:pt idx="1947">
                  <c:v>279.801582489444</c:v>
                </c:pt>
                <c:pt idx="1948">
                  <c:v>279.39786416999999</c:v>
                </c:pt>
                <c:pt idx="1949">
                  <c:v>278.94626265555598</c:v>
                </c:pt>
                <c:pt idx="1950">
                  <c:v>278.46792007888899</c:v>
                </c:pt>
                <c:pt idx="1951">
                  <c:v>278.03537705277802</c:v>
                </c:pt>
                <c:pt idx="1952">
                  <c:v>278.05435034388898</c:v>
                </c:pt>
                <c:pt idx="1953">
                  <c:v>278.52813939111098</c:v>
                </c:pt>
                <c:pt idx="1954">
                  <c:v>279.01855999444399</c:v>
                </c:pt>
                <c:pt idx="1955">
                  <c:v>279.39410192833299</c:v>
                </c:pt>
                <c:pt idx="1956">
                  <c:v>279.89587765499999</c:v>
                </c:pt>
                <c:pt idx="1957">
                  <c:v>280.29385832555602</c:v>
                </c:pt>
                <c:pt idx="1958">
                  <c:v>280.82960796277803</c:v>
                </c:pt>
                <c:pt idx="1959">
                  <c:v>281.34903174944401</c:v>
                </c:pt>
                <c:pt idx="1960">
                  <c:v>280.617242327778</c:v>
                </c:pt>
                <c:pt idx="1961">
                  <c:v>279.205013646667</c:v>
                </c:pt>
                <c:pt idx="1962">
                  <c:v>279.11130025333301</c:v>
                </c:pt>
                <c:pt idx="1963">
                  <c:v>278.982189404444</c:v>
                </c:pt>
                <c:pt idx="1964">
                  <c:v>278.87343463055601</c:v>
                </c:pt>
                <c:pt idx="1965">
                  <c:v>278.66429666499999</c:v>
                </c:pt>
                <c:pt idx="1966">
                  <c:v>278.56793795999999</c:v>
                </c:pt>
                <c:pt idx="1967">
                  <c:v>278.45345609388897</c:v>
                </c:pt>
                <c:pt idx="1968">
                  <c:v>278.28794060500002</c:v>
                </c:pt>
                <c:pt idx="1969">
                  <c:v>278.097896153889</c:v>
                </c:pt>
                <c:pt idx="1970">
                  <c:v>277.99530872111097</c:v>
                </c:pt>
                <c:pt idx="1971">
                  <c:v>277.844756706667</c:v>
                </c:pt>
                <c:pt idx="1972">
                  <c:v>277.84567203944403</c:v>
                </c:pt>
                <c:pt idx="1973">
                  <c:v>275.50547891000002</c:v>
                </c:pt>
                <c:pt idx="1974">
                  <c:v>275.53031356222198</c:v>
                </c:pt>
                <c:pt idx="1975">
                  <c:v>276.02721341944402</c:v>
                </c:pt>
                <c:pt idx="1976">
                  <c:v>276.48600185111098</c:v>
                </c:pt>
                <c:pt idx="1977">
                  <c:v>276.85563469555598</c:v>
                </c:pt>
                <c:pt idx="1978">
                  <c:v>277.25437846</c:v>
                </c:pt>
                <c:pt idx="1979">
                  <c:v>277.63438647999999</c:v>
                </c:pt>
                <c:pt idx="1980">
                  <c:v>277.99206063999998</c:v>
                </c:pt>
                <c:pt idx="1981">
                  <c:v>278.34541276166698</c:v>
                </c:pt>
                <c:pt idx="1982">
                  <c:v>278.73273955611103</c:v>
                </c:pt>
                <c:pt idx="1983">
                  <c:v>279.09133737444398</c:v>
                </c:pt>
                <c:pt idx="1984">
                  <c:v>279.46515991444397</c:v>
                </c:pt>
                <c:pt idx="1985">
                  <c:v>279.872794012778</c:v>
                </c:pt>
                <c:pt idx="1986">
                  <c:v>280.25235907111102</c:v>
                </c:pt>
                <c:pt idx="1987">
                  <c:v>280.302513299444</c:v>
                </c:pt>
                <c:pt idx="1988">
                  <c:v>280.28891112333298</c:v>
                </c:pt>
                <c:pt idx="1989">
                  <c:v>280.25317960500001</c:v>
                </c:pt>
                <c:pt idx="1990">
                  <c:v>280.16205054277799</c:v>
                </c:pt>
                <c:pt idx="1991">
                  <c:v>280.17205934055602</c:v>
                </c:pt>
                <c:pt idx="1992">
                  <c:v>280.09250388111099</c:v>
                </c:pt>
                <c:pt idx="1993">
                  <c:v>280.11144216666702</c:v>
                </c:pt>
                <c:pt idx="1994">
                  <c:v>280.07226195166697</c:v>
                </c:pt>
                <c:pt idx="1995">
                  <c:v>280.09257918166702</c:v>
                </c:pt>
                <c:pt idx="1996">
                  <c:v>280.02070337111098</c:v>
                </c:pt>
                <c:pt idx="1997">
                  <c:v>280.07005919333301</c:v>
                </c:pt>
                <c:pt idx="1998">
                  <c:v>280.06681471111102</c:v>
                </c:pt>
                <c:pt idx="1999">
                  <c:v>280.01808218000002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507520"/>
        <c:axId val="152509056"/>
      </c:scatterChart>
      <c:valAx>
        <c:axId val="152507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2509056"/>
        <c:crosses val="autoZero"/>
        <c:crossBetween val="midCat"/>
      </c:valAx>
      <c:valAx>
        <c:axId val="152509056"/>
        <c:scaling>
          <c:orientation val="minMax"/>
          <c:min val="160"/>
        </c:scaling>
        <c:delete val="0"/>
        <c:axPos val="l"/>
        <c:numFmt formatCode="General" sourceLinked="1"/>
        <c:majorTickMark val="out"/>
        <c:minorTickMark val="none"/>
        <c:tickLblPos val="nextTo"/>
        <c:crossAx val="15250752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10851-3703-4FA4-9AC9-690FB7282E71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6CF8C-C520-4620-8970-1671EF1698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02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4AED-BA75-43EC-95E1-F626FA7E49CC}" type="datetime1">
              <a:rPr lang="es-MX" smtClean="0"/>
              <a:t>20/01/2016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8096-D008-47BB-999B-7A0786A8B9AC}" type="datetime1">
              <a:rPr lang="es-MX" smtClean="0"/>
              <a:t>20/01/2016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6283-72AC-4D7E-ADB8-C4E382A03CA5}" type="datetime1">
              <a:rPr lang="es-MX" smtClean="0"/>
              <a:t>20/01/2016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2739-CA14-4E83-BAB8-212780EB4E3F}" type="datetime1">
              <a:rPr lang="es-MX" smtClean="0"/>
              <a:t>20/01/2016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7BBA-7B88-4117-9071-3723C9E4E066}" type="datetime1">
              <a:rPr lang="es-MX" smtClean="0"/>
              <a:t>20/01/2016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6567-6F6C-4908-B368-BC2F69692CD9}" type="datetime1">
              <a:rPr lang="es-MX" smtClean="0"/>
              <a:t>20/01/2016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0CDC-E9E8-4AC3-AD2B-DDB5392F15B0}" type="datetime1">
              <a:rPr lang="es-MX" smtClean="0"/>
              <a:t>20/01/2016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3FCC-A9AA-4396-BDCE-9B4244D73224}" type="datetime1">
              <a:rPr lang="es-MX" smtClean="0"/>
              <a:t>20/01/2016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C618-182B-4A6E-81F3-487E11E7434C}" type="datetime1">
              <a:rPr lang="es-MX" smtClean="0"/>
              <a:t>20/01/2016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A5F8-2970-4C6E-AB20-B563AAA8720F}" type="datetime1">
              <a:rPr lang="es-MX" smtClean="0"/>
              <a:t>20/01/2016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48D5-5685-4A4C-B74C-DCC861E44043}" type="datetime1">
              <a:rPr lang="es-MX" smtClean="0"/>
              <a:t>20/01/2016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93D42-FEDE-4619-807D-8E330C4263EB}" type="datetime1">
              <a:rPr lang="es-MX" smtClean="0"/>
              <a:t>20/01/2016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DAF46-ABB7-46B5-9F6F-EA59A6EF0DE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5805264"/>
            <a:ext cx="6400800" cy="864096"/>
          </a:xfrm>
        </p:spPr>
        <p:txBody>
          <a:bodyPr>
            <a:normAutofit lnSpcReduction="10000"/>
          </a:bodyPr>
          <a:lstStyle/>
          <a:p>
            <a:r>
              <a:rPr lang="es-MX" dirty="0" smtClean="0">
                <a:solidFill>
                  <a:schemeClr val="tx1"/>
                </a:solidFill>
              </a:rPr>
              <a:t>Tapen </a:t>
            </a:r>
            <a:r>
              <a:rPr lang="es-MX" dirty="0" err="1" smtClean="0">
                <a:solidFill>
                  <a:schemeClr val="tx1"/>
                </a:solidFill>
              </a:rPr>
              <a:t>Sinha</a:t>
            </a:r>
            <a:endParaRPr lang="es-MX" dirty="0" smtClean="0">
              <a:solidFill>
                <a:schemeClr val="tx1"/>
              </a:solidFill>
            </a:endParaRPr>
          </a:p>
          <a:p>
            <a:r>
              <a:rPr lang="es-MX" sz="1800" dirty="0" smtClean="0">
                <a:solidFill>
                  <a:schemeClr val="tx1"/>
                </a:solidFill>
              </a:rPr>
              <a:t>ITAM, M</a:t>
            </a:r>
            <a:r>
              <a:rPr lang="es-ES" sz="1800" dirty="0" smtClean="0">
                <a:solidFill>
                  <a:schemeClr val="tx1"/>
                </a:solidFill>
              </a:rPr>
              <a:t>é</a:t>
            </a:r>
            <a:r>
              <a:rPr lang="es-MX" sz="1800" dirty="0" err="1" smtClean="0">
                <a:solidFill>
                  <a:schemeClr val="tx1"/>
                </a:solidFill>
              </a:rPr>
              <a:t>xico</a:t>
            </a:r>
            <a:r>
              <a:rPr lang="es-MX" sz="1800" dirty="0" smtClean="0">
                <a:solidFill>
                  <a:schemeClr val="tx1"/>
                </a:solidFill>
              </a:rPr>
              <a:t> y Universidad de </a:t>
            </a:r>
            <a:r>
              <a:rPr lang="es-MX" sz="1800" dirty="0" err="1" smtClean="0">
                <a:solidFill>
                  <a:schemeClr val="tx1"/>
                </a:solidFill>
              </a:rPr>
              <a:t>Nottingham</a:t>
            </a:r>
            <a:r>
              <a:rPr lang="es-MX" sz="1800" dirty="0" smtClean="0">
                <a:solidFill>
                  <a:schemeClr val="tx1"/>
                </a:solidFill>
              </a:rPr>
              <a:t>, Inglaterra</a:t>
            </a:r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6" y="548680"/>
            <a:ext cx="7507986" cy="524404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19363" y="116632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/>
              <a:t>Métodos de Series de Tiempo en la escala de tiempo </a:t>
            </a:r>
            <a:r>
              <a:rPr lang="es-MX" sz="4000" dirty="0" smtClean="0"/>
              <a:t>geológica</a:t>
            </a:r>
            <a:endParaRPr lang="es-MX" sz="4000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1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Problemas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MX" dirty="0" smtClean="0"/>
              <a:t>¿Cómo, ESTAD</a:t>
            </a:r>
            <a:r>
              <a:rPr lang="es-ES" dirty="0" smtClean="0"/>
              <a:t>ÍSTICAMENTE, medimos la relación? </a:t>
            </a:r>
          </a:p>
          <a:p>
            <a:r>
              <a:rPr lang="es-MX" dirty="0" smtClean="0"/>
              <a:t>La relaci</a:t>
            </a:r>
            <a:r>
              <a:rPr lang="es-ES" dirty="0" err="1" smtClean="0"/>
              <a:t>ón</a:t>
            </a:r>
            <a:r>
              <a:rPr lang="es-ES" dirty="0" smtClean="0"/>
              <a:t> lineal puede ser medida a través de coeficientes de correlación (correlación de Pearson, </a:t>
            </a:r>
            <a:r>
              <a:rPr lang="es-MX" dirty="0" smtClean="0"/>
              <a:t>grado de correlaci</a:t>
            </a:r>
            <a:r>
              <a:rPr lang="es-ES" dirty="0" err="1" smtClean="0"/>
              <a:t>ón</a:t>
            </a:r>
            <a:r>
              <a:rPr lang="es-MX" dirty="0" smtClean="0"/>
              <a:t>)</a:t>
            </a:r>
          </a:p>
          <a:p>
            <a:r>
              <a:rPr lang="es-MX" dirty="0" smtClean="0"/>
              <a:t>Primera aproximaci</a:t>
            </a:r>
            <a:r>
              <a:rPr lang="es-ES" dirty="0" err="1" smtClean="0"/>
              <a:t>ón</a:t>
            </a:r>
            <a:r>
              <a:rPr lang="es-ES" dirty="0" smtClean="0"/>
              <a:t>: correlación </a:t>
            </a:r>
          </a:p>
          <a:p>
            <a:r>
              <a:rPr lang="es-MX" dirty="0" smtClean="0"/>
              <a:t>Dos problemas</a:t>
            </a:r>
          </a:p>
          <a:p>
            <a:r>
              <a:rPr lang="es-MX" dirty="0" smtClean="0"/>
              <a:t>(1) Para calcular la correlaci</a:t>
            </a:r>
            <a:r>
              <a:rPr lang="es-ES" dirty="0" err="1" smtClean="0"/>
              <a:t>ón</a:t>
            </a:r>
            <a:r>
              <a:rPr lang="es-MX" dirty="0" smtClean="0"/>
              <a:t> necesitamos  observaci</a:t>
            </a:r>
            <a:r>
              <a:rPr lang="es-ES" dirty="0" err="1" smtClean="0"/>
              <a:t>ones</a:t>
            </a:r>
            <a:r>
              <a:rPr lang="es-ES" dirty="0" smtClean="0"/>
              <a:t>  en intervalos </a:t>
            </a:r>
            <a:r>
              <a:rPr lang="es-ES" b="1" dirty="0" smtClean="0"/>
              <a:t>al mismo tiempo</a:t>
            </a:r>
            <a:r>
              <a:rPr lang="es-ES" dirty="0" smtClean="0"/>
              <a:t>.</a:t>
            </a:r>
            <a:endParaRPr lang="es-MX" dirty="0" smtClean="0"/>
          </a:p>
          <a:p>
            <a:r>
              <a:rPr lang="es-MX" dirty="0" smtClean="0"/>
              <a:t>(2)La correlaci</a:t>
            </a:r>
            <a:r>
              <a:rPr lang="es-ES" dirty="0" err="1" smtClean="0"/>
              <a:t>ón</a:t>
            </a:r>
            <a:r>
              <a:rPr lang="es-ES" dirty="0" smtClean="0"/>
              <a:t> no necesariamente implica causalidad</a:t>
            </a: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10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anga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85702"/>
            <a:ext cx="6786610" cy="661694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086561" y="371569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Tijuana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11</a:t>
            </a:fld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10796" y="85702"/>
            <a:ext cx="2644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err="1" smtClean="0"/>
              <a:t>Pangaea</a:t>
            </a:r>
            <a:r>
              <a:rPr lang="es-MX" sz="2800" dirty="0" smtClean="0"/>
              <a:t> 250mya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Datos de diferentes periodos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Periodo Devoniano 420-359 millón de años</a:t>
            </a:r>
          </a:p>
          <a:p>
            <a:r>
              <a:rPr lang="es-MX" dirty="0" smtClean="0"/>
              <a:t>Era del Pez</a:t>
            </a:r>
          </a:p>
          <a:p>
            <a:r>
              <a:rPr lang="es-MX" dirty="0" smtClean="0"/>
              <a:t>En la mitología Hindú, hay una mención de un “avatar” de </a:t>
            </a:r>
            <a:r>
              <a:rPr lang="es-MX" dirty="0" err="1" smtClean="0"/>
              <a:t>matsya</a:t>
            </a:r>
            <a:r>
              <a:rPr lang="es-MX" dirty="0" smtClean="0"/>
              <a:t> (pez)</a:t>
            </a:r>
          </a:p>
          <a:p>
            <a:r>
              <a:rPr lang="es-MX" dirty="0" err="1" smtClean="0"/>
              <a:t>Gondowanaland</a:t>
            </a:r>
            <a:r>
              <a:rPr lang="es-MX" dirty="0" smtClean="0"/>
              <a:t> (150mya)</a:t>
            </a:r>
          </a:p>
          <a:p>
            <a:r>
              <a:rPr lang="es-MX" dirty="0" smtClean="0"/>
              <a:t>La tierra era muy diferente</a:t>
            </a:r>
          </a:p>
          <a:p>
            <a:r>
              <a:rPr lang="es-MX" dirty="0" smtClean="0"/>
              <a:t>Pero hay datos</a:t>
            </a:r>
          </a:p>
          <a:p>
            <a:r>
              <a:rPr lang="es-MX" dirty="0" smtClean="0"/>
              <a:t>Cambios de grades escalas</a:t>
            </a:r>
            <a:endParaRPr lang="en-U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451539"/>
            <a:ext cx="2652713" cy="2895600"/>
          </a:xfrm>
          <a:prstGeom prst="rect">
            <a:avLst/>
          </a:prstGeom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0580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410253"/>
              </p:ext>
            </p:extLst>
          </p:nvPr>
        </p:nvGraphicFramePr>
        <p:xfrm>
          <a:off x="395536" y="561975"/>
          <a:ext cx="8424936" cy="573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Views" r:id="rId3" imgW="3971849" imgH="5734202" progId="EViews.Workfile.2">
                  <p:embed/>
                </p:oleObj>
              </mc:Choice>
              <mc:Fallback>
                <p:oleObj name="EViews" r:id="rId3" imgW="3971849" imgH="5734202" progId="EViews.Workfile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561975"/>
                        <a:ext cx="8424936" cy="573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/>
        </p:nvSpPr>
        <p:spPr>
          <a:xfrm>
            <a:off x="899592" y="3140968"/>
            <a:ext cx="777686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899592" y="6165304"/>
            <a:ext cx="7776864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Flecha derecha"/>
          <p:cNvSpPr/>
          <p:nvPr/>
        </p:nvSpPr>
        <p:spPr>
          <a:xfrm rot="13867370">
            <a:off x="987769" y="1946141"/>
            <a:ext cx="2071536" cy="477361"/>
          </a:xfrm>
          <a:prstGeom prst="rightArrow">
            <a:avLst>
              <a:gd name="adj1" fmla="val 50000"/>
              <a:gd name="adj2" fmla="val 7502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Flecha derecha"/>
          <p:cNvSpPr/>
          <p:nvPr/>
        </p:nvSpPr>
        <p:spPr>
          <a:xfrm rot="13867370">
            <a:off x="987769" y="5182012"/>
            <a:ext cx="2071536" cy="477361"/>
          </a:xfrm>
          <a:prstGeom prst="rightArrow">
            <a:avLst>
              <a:gd name="adj1" fmla="val 50000"/>
              <a:gd name="adj2" fmla="val 7502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CuadroTexto"/>
          <p:cNvSpPr txBox="1"/>
          <p:nvPr/>
        </p:nvSpPr>
        <p:spPr>
          <a:xfrm>
            <a:off x="395536" y="404664"/>
            <a:ext cx="266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DEVONIAN </a:t>
            </a:r>
            <a:r>
              <a:rPr lang="es-MX" b="1" dirty="0" err="1" smtClean="0"/>
              <a:t>Temp</a:t>
            </a:r>
            <a:r>
              <a:rPr lang="es-MX" b="1" dirty="0" smtClean="0"/>
              <a:t> and CO2</a:t>
            </a:r>
            <a:endParaRPr lang="en-US" b="1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9352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Como se ajusta un modelo de interpolación?</a:t>
            </a:r>
            <a:endParaRPr lang="en-US" dirty="0"/>
          </a:p>
        </p:txBody>
      </p:sp>
      <p:cxnSp>
        <p:nvCxnSpPr>
          <p:cNvPr id="5" name="4 Conector recto"/>
          <p:cNvCxnSpPr/>
          <p:nvPr/>
        </p:nvCxnSpPr>
        <p:spPr>
          <a:xfrm flipH="1">
            <a:off x="2195736" y="1772816"/>
            <a:ext cx="72008" cy="44644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H="1">
            <a:off x="2195736" y="6093296"/>
            <a:ext cx="52565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3995936" y="2276872"/>
            <a:ext cx="2282552" cy="2210544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3851920" y="2092932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Elipse"/>
          <p:cNvSpPr/>
          <p:nvPr/>
        </p:nvSpPr>
        <p:spPr>
          <a:xfrm>
            <a:off x="6170476" y="4389385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Elipse"/>
          <p:cNvSpPr/>
          <p:nvPr/>
        </p:nvSpPr>
        <p:spPr>
          <a:xfrm>
            <a:off x="4381981" y="1948916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Elipse"/>
          <p:cNvSpPr/>
          <p:nvPr/>
        </p:nvSpPr>
        <p:spPr>
          <a:xfrm>
            <a:off x="4598005" y="2505816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Elipse"/>
          <p:cNvSpPr/>
          <p:nvPr/>
        </p:nvSpPr>
        <p:spPr>
          <a:xfrm>
            <a:off x="4353508" y="3157700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Elipse"/>
          <p:cNvSpPr/>
          <p:nvPr/>
        </p:nvSpPr>
        <p:spPr>
          <a:xfrm>
            <a:off x="5175085" y="2532456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Elipse"/>
          <p:cNvSpPr/>
          <p:nvPr/>
        </p:nvSpPr>
        <p:spPr>
          <a:xfrm>
            <a:off x="3887924" y="2820488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Elipse"/>
          <p:cNvSpPr/>
          <p:nvPr/>
        </p:nvSpPr>
        <p:spPr>
          <a:xfrm>
            <a:off x="4766320" y="3007332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Elipse"/>
          <p:cNvSpPr/>
          <p:nvPr/>
        </p:nvSpPr>
        <p:spPr>
          <a:xfrm>
            <a:off x="4794067" y="3633700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Elipse"/>
          <p:cNvSpPr/>
          <p:nvPr/>
        </p:nvSpPr>
        <p:spPr>
          <a:xfrm>
            <a:off x="5166120" y="4101353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Elipse"/>
          <p:cNvSpPr/>
          <p:nvPr/>
        </p:nvSpPr>
        <p:spPr>
          <a:xfrm>
            <a:off x="5459488" y="3093785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Elipse"/>
          <p:cNvSpPr/>
          <p:nvPr/>
        </p:nvSpPr>
        <p:spPr>
          <a:xfrm>
            <a:off x="5833120" y="3489684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Elipse"/>
          <p:cNvSpPr/>
          <p:nvPr/>
        </p:nvSpPr>
        <p:spPr>
          <a:xfrm>
            <a:off x="5166120" y="3754397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26 Elipse"/>
          <p:cNvSpPr/>
          <p:nvPr/>
        </p:nvSpPr>
        <p:spPr>
          <a:xfrm>
            <a:off x="5587444" y="4343400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Elipse"/>
          <p:cNvSpPr/>
          <p:nvPr/>
        </p:nvSpPr>
        <p:spPr>
          <a:xfrm>
            <a:off x="5941132" y="3934526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0881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92314" y="548680"/>
            <a:ext cx="810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smtClean="0"/>
              <a:t>El modelo para la transformaci</a:t>
            </a:r>
            <a:r>
              <a:rPr lang="es-ES" sz="3600" dirty="0" err="1" smtClean="0"/>
              <a:t>ón</a:t>
            </a:r>
            <a:r>
              <a:rPr lang="es-ES" sz="3600" dirty="0" smtClean="0"/>
              <a:t> de datos</a:t>
            </a:r>
            <a:endParaRPr lang="es-MX" sz="3600" dirty="0"/>
          </a:p>
        </p:txBody>
      </p:sp>
      <p:sp>
        <p:nvSpPr>
          <p:cNvPr id="9" name="CuadroTexto 8"/>
          <p:cNvSpPr txBox="1"/>
          <p:nvPr/>
        </p:nvSpPr>
        <p:spPr>
          <a:xfrm>
            <a:off x="8042785" y="5949280"/>
            <a:ext cx="1699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latin typeface="Book Antiqua" charset="0"/>
                <a:ea typeface="Book Antiqua" charset="0"/>
                <a:cs typeface="Book Antiqua" charset="0"/>
              </a:rPr>
              <a:t>(1)</a:t>
            </a:r>
            <a:endParaRPr lang="es-ES_tradnl" sz="2400" b="1" dirty="0"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16" name="Cuadro de texto 4"/>
          <p:cNvSpPr txBox="1"/>
          <p:nvPr/>
        </p:nvSpPr>
        <p:spPr>
          <a:xfrm>
            <a:off x="971600" y="1498558"/>
            <a:ext cx="7920880" cy="524281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ES_tradnl" sz="2400" dirty="0">
                <a:effectLst/>
                <a:latin typeface="Book Antiqua"/>
                <a:ea typeface="Apple Color Emoji"/>
                <a:cs typeface="Times New Roman"/>
              </a:rPr>
              <a:t>Sea {</a:t>
            </a:r>
            <a:r>
              <a:rPr lang="es-ES_tradnl" sz="2400" i="1" dirty="0" err="1">
                <a:effectLst/>
                <a:latin typeface="Book Antiqua"/>
                <a:ea typeface="Apple Color Emoji"/>
                <a:cs typeface="Times New Roman"/>
              </a:rPr>
              <a:t>X</a:t>
            </a:r>
            <a:r>
              <a:rPr lang="es-ES_tradnl" sz="2400" i="1" baseline="-25000" dirty="0" err="1">
                <a:effectLst/>
                <a:latin typeface="Book Antiqua"/>
                <a:ea typeface="Apple Color Emoji"/>
                <a:cs typeface="Times New Roman"/>
              </a:rPr>
              <a:t>t</a:t>
            </a:r>
            <a:r>
              <a:rPr lang="es-ES_tradnl" sz="2400" dirty="0">
                <a:effectLst/>
                <a:latin typeface="Book Antiqua"/>
                <a:ea typeface="Apple Color Emoji"/>
                <a:cs typeface="Times New Roman"/>
              </a:rPr>
              <a:t>] </a:t>
            </a:r>
            <a:r>
              <a:rPr lang="es-ES_tradnl" sz="2400" dirty="0" smtClean="0">
                <a:effectLst/>
                <a:latin typeface="Book Antiqua"/>
                <a:ea typeface="Apple Color Emoji"/>
                <a:cs typeface="Times New Roman"/>
              </a:rPr>
              <a:t>un </a:t>
            </a:r>
            <a:r>
              <a:rPr lang="es-ES_tradnl" sz="2400" dirty="0">
                <a:effectLst/>
                <a:latin typeface="Book Antiqua"/>
                <a:ea typeface="Apple Color Emoji"/>
                <a:cs typeface="Times New Roman"/>
              </a:rPr>
              <a:t>proceso estoc</a:t>
            </a:r>
            <a:r>
              <a:rPr lang="es-ES_tradnl" sz="2400" dirty="0">
                <a:effectLst/>
                <a:latin typeface="Book Antiqua"/>
                <a:ea typeface="Calibri"/>
                <a:cs typeface="Times New Roman"/>
              </a:rPr>
              <a:t>á</a:t>
            </a:r>
            <a:r>
              <a:rPr lang="es-ES_tradnl" sz="2400" dirty="0">
                <a:effectLst/>
                <a:latin typeface="Book Antiqua"/>
                <a:ea typeface="Apple Color Emoji"/>
                <a:cs typeface="Times New Roman"/>
              </a:rPr>
              <a:t>stico en tiempo continuo definido para un conjunto de </a:t>
            </a:r>
            <a:r>
              <a:rPr lang="es-ES_tradnl" sz="2400" dirty="0">
                <a:effectLst/>
                <a:latin typeface="Book Antiqua"/>
                <a:ea typeface="Calibri"/>
                <a:cs typeface="Times New Roman"/>
              </a:rPr>
              <a:t>í</a:t>
            </a:r>
            <a:r>
              <a:rPr lang="es-ES_tradnl" sz="2400" dirty="0">
                <a:effectLst/>
                <a:latin typeface="Book Antiqua"/>
                <a:ea typeface="Apple Color Emoji"/>
                <a:cs typeface="Times New Roman"/>
              </a:rPr>
              <a:t>ndices </a:t>
            </a:r>
            <a:r>
              <a:rPr lang="es-ES_tradnl" sz="2400" i="1" dirty="0" smtClean="0">
                <a:effectLst/>
                <a:latin typeface="Book Antiqua"/>
                <a:ea typeface="Apple Color Emoji"/>
                <a:cs typeface="Times New Roman"/>
              </a:rPr>
              <a:t>t</a:t>
            </a:r>
            <a:r>
              <a:rPr lang="es-ES_tradnl" sz="2400" dirty="0">
                <a:sym typeface="Symbol" charset="2"/>
              </a:rPr>
              <a:t> </a:t>
            </a:r>
            <a:r>
              <a:rPr lang="es-ES_tradnl" sz="2400" dirty="0"/>
              <a:t> </a:t>
            </a:r>
            <a:r>
              <a:rPr lang="es-ES_tradnl" sz="2400" i="1" dirty="0" smtClean="0">
                <a:effectLst/>
                <a:latin typeface="Book Antiqua"/>
                <a:ea typeface="Apple Color Emoji"/>
                <a:cs typeface="Times New Roman"/>
              </a:rPr>
              <a:t>T</a:t>
            </a:r>
            <a:r>
              <a:rPr lang="es-ES_tradnl" sz="2400" dirty="0">
                <a:solidFill>
                  <a:srgbClr val="000000"/>
                </a:solidFill>
                <a:effectLst/>
                <a:latin typeface="MS Mincho"/>
                <a:ea typeface="Calibri"/>
                <a:cs typeface="MS Mincho"/>
              </a:rPr>
              <a:t>⊂</a:t>
            </a:r>
            <a:r>
              <a:rPr lang="es-ES_tradnl" sz="2400" dirty="0">
                <a:solidFill>
                  <a:srgbClr val="252525"/>
                </a:solidFill>
                <a:effectLst/>
                <a:latin typeface="MS Mincho"/>
                <a:ea typeface="Calibri"/>
                <a:cs typeface="MS Mincho"/>
              </a:rPr>
              <a:t>ℝ</a:t>
            </a:r>
            <a:r>
              <a:rPr lang="es-ES_tradnl" sz="2400" dirty="0">
                <a:solidFill>
                  <a:srgbClr val="252525"/>
                </a:solidFill>
                <a:effectLst/>
                <a:latin typeface="Book Antiqua"/>
                <a:ea typeface="Apple Color Emoji"/>
                <a:cs typeface="Times New Roman"/>
              </a:rPr>
              <a:t> y que toma valores en un espacio de estados </a:t>
            </a:r>
            <a:r>
              <a:rPr lang="es-ES_tradnl" sz="2400" dirty="0">
                <a:effectLst/>
                <a:latin typeface="Book Antiqua"/>
                <a:ea typeface="Apple Color Emoji"/>
                <a:cs typeface="Times New Roman"/>
                <a:sym typeface="Symbol"/>
              </a:rPr>
              <a:t></a:t>
            </a:r>
            <a:r>
              <a:rPr lang="es-ES_tradnl" sz="2400" dirty="0">
                <a:solidFill>
                  <a:srgbClr val="000000"/>
                </a:solidFill>
                <a:effectLst/>
                <a:latin typeface="MS Mincho"/>
                <a:ea typeface="Calibri"/>
                <a:cs typeface="MS Mincho"/>
              </a:rPr>
              <a:t>⊂</a:t>
            </a:r>
            <a:r>
              <a:rPr lang="es-ES_tradnl" sz="2400" dirty="0">
                <a:solidFill>
                  <a:srgbClr val="252525"/>
                </a:solidFill>
                <a:effectLst/>
                <a:latin typeface="MS Mincho"/>
                <a:ea typeface="Calibri"/>
                <a:cs typeface="MS Mincho"/>
              </a:rPr>
              <a:t>ℝ</a:t>
            </a:r>
            <a:r>
              <a:rPr lang="es-ES_tradnl" sz="2400" dirty="0">
                <a:solidFill>
                  <a:srgbClr val="252525"/>
                </a:solidFill>
                <a:effectLst/>
                <a:latin typeface="Book Antiqua"/>
                <a:ea typeface="Apple Color Emoji"/>
                <a:cs typeface="Times New Roman"/>
              </a:rPr>
              <a:t>. </a:t>
            </a:r>
            <a:endParaRPr lang="es-ES_tradnl" sz="2400" dirty="0" smtClean="0">
              <a:solidFill>
                <a:srgbClr val="252525"/>
              </a:solidFill>
              <a:effectLst/>
              <a:latin typeface="Book Antiqua"/>
              <a:ea typeface="Apple Color Emoj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ES_tradnl" sz="2400" dirty="0" smtClean="0">
                <a:solidFill>
                  <a:srgbClr val="252525"/>
                </a:solidFill>
                <a:effectLst/>
                <a:latin typeface="Book Antiqua"/>
                <a:ea typeface="Apple Color Emoji"/>
                <a:cs typeface="Times New Roman"/>
              </a:rPr>
              <a:t>Diremos </a:t>
            </a:r>
            <a:r>
              <a:rPr lang="es-ES_tradnl" sz="2400" dirty="0">
                <a:solidFill>
                  <a:srgbClr val="252525"/>
                </a:solidFill>
                <a:effectLst/>
                <a:latin typeface="Book Antiqua"/>
                <a:ea typeface="Apple Color Emoji"/>
                <a:cs typeface="Times New Roman"/>
              </a:rPr>
              <a:t>que </a:t>
            </a:r>
            <a:r>
              <a:rPr lang="es-ES_tradnl" sz="2400" i="1" dirty="0">
                <a:solidFill>
                  <a:srgbClr val="252525"/>
                </a:solidFill>
                <a:effectLst/>
                <a:latin typeface="Book Antiqua"/>
                <a:ea typeface="Apple Color Emoji"/>
                <a:cs typeface="Times New Roman"/>
              </a:rPr>
              <a:t>X</a:t>
            </a:r>
            <a:r>
              <a:rPr lang="es-ES_tradnl" sz="2400" i="1" baseline="-25000" dirty="0">
                <a:solidFill>
                  <a:srgbClr val="252525"/>
                </a:solidFill>
                <a:effectLst/>
                <a:latin typeface="Book Antiqua"/>
                <a:ea typeface="Apple Color Emoji"/>
                <a:cs typeface="Times New Roman"/>
              </a:rPr>
              <a:t>t1</a:t>
            </a:r>
            <a:r>
              <a:rPr lang="es-ES_tradnl" sz="2400" i="1" dirty="0">
                <a:solidFill>
                  <a:srgbClr val="252525"/>
                </a:solidFill>
                <a:effectLst/>
                <a:latin typeface="Book Antiqua"/>
                <a:ea typeface="Apple Color Emoji"/>
                <a:cs typeface="Times New Roman"/>
              </a:rPr>
              <a:t>,X</a:t>
            </a:r>
            <a:r>
              <a:rPr lang="es-ES_tradnl" sz="2400" i="1" baseline="-25000" dirty="0">
                <a:solidFill>
                  <a:srgbClr val="252525"/>
                </a:solidFill>
                <a:effectLst/>
                <a:latin typeface="Book Antiqua"/>
                <a:ea typeface="Apple Color Emoji"/>
                <a:cs typeface="Times New Roman"/>
              </a:rPr>
              <a:t>t2</a:t>
            </a:r>
            <a:r>
              <a:rPr lang="es-ES_tradnl" sz="2400" i="1" dirty="0">
                <a:solidFill>
                  <a:srgbClr val="252525"/>
                </a:solidFill>
                <a:effectLst/>
                <a:latin typeface="Book Antiqua"/>
                <a:ea typeface="Apple Color Emoji"/>
                <a:cs typeface="Times New Roman"/>
              </a:rPr>
              <a:t>,</a:t>
            </a:r>
            <a:r>
              <a:rPr lang="es-ES_tradnl" sz="2400" i="1" dirty="0">
                <a:solidFill>
                  <a:srgbClr val="252525"/>
                </a:solidFill>
                <a:effectLst/>
                <a:latin typeface="Book Antiqua"/>
                <a:ea typeface="Calibri"/>
                <a:cs typeface="Times New Roman"/>
              </a:rPr>
              <a:t>…</a:t>
            </a:r>
            <a:r>
              <a:rPr lang="es-ES_tradnl" sz="2400" i="1" dirty="0">
                <a:solidFill>
                  <a:srgbClr val="252525"/>
                </a:solidFill>
                <a:effectLst/>
                <a:latin typeface="Book Antiqua"/>
                <a:ea typeface="Apple Color Emoji"/>
                <a:cs typeface="Times New Roman"/>
              </a:rPr>
              <a:t>,</a:t>
            </a:r>
            <a:r>
              <a:rPr lang="es-ES_tradnl" sz="2400" i="1" dirty="0" err="1">
                <a:solidFill>
                  <a:srgbClr val="252525"/>
                </a:solidFill>
                <a:effectLst/>
                <a:latin typeface="Book Antiqua"/>
                <a:ea typeface="Apple Color Emoji"/>
                <a:cs typeface="Times New Roman"/>
              </a:rPr>
              <a:t>X</a:t>
            </a:r>
            <a:r>
              <a:rPr lang="es-ES_tradnl" sz="2400" i="1" baseline="-25000" dirty="0" err="1">
                <a:solidFill>
                  <a:srgbClr val="252525"/>
                </a:solidFill>
                <a:effectLst/>
                <a:latin typeface="Book Antiqua"/>
                <a:ea typeface="Apple Color Emoji"/>
                <a:cs typeface="Times New Roman"/>
              </a:rPr>
              <a:t>tn</a:t>
            </a:r>
            <a:r>
              <a:rPr lang="es-ES_tradnl" sz="2400" dirty="0">
                <a:solidFill>
                  <a:srgbClr val="252525"/>
                </a:solidFill>
                <a:effectLst/>
                <a:latin typeface="Book Antiqua"/>
                <a:ea typeface="Apple Color Emoji"/>
                <a:cs typeface="Times New Roman"/>
              </a:rPr>
              <a:t> es un trayecto de la muestra del proceso observado </a:t>
            </a:r>
            <a:r>
              <a:rPr lang="es-ES_tradnl" sz="2400" dirty="0">
                <a:solidFill>
                  <a:srgbClr val="252525"/>
                </a:solidFill>
                <a:latin typeface="Book Antiqua"/>
                <a:ea typeface="Apple Color Emoji"/>
                <a:cs typeface="Times New Roman"/>
              </a:rPr>
              <a:t>a</a:t>
            </a:r>
            <a:r>
              <a:rPr lang="es-ES_tradnl" sz="2400" dirty="0" smtClean="0">
                <a:solidFill>
                  <a:srgbClr val="252525"/>
                </a:solidFill>
                <a:effectLst/>
                <a:latin typeface="Book Antiqua"/>
                <a:ea typeface="Apple Color Emoji"/>
                <a:cs typeface="Times New Roman"/>
              </a:rPr>
              <a:t> </a:t>
            </a:r>
            <a:r>
              <a:rPr lang="es-ES_tradnl" sz="2400" dirty="0">
                <a:solidFill>
                  <a:srgbClr val="252525"/>
                </a:solidFill>
                <a:effectLst/>
                <a:latin typeface="Book Antiqua"/>
                <a:ea typeface="Apple Color Emoji"/>
                <a:cs typeface="Times New Roman"/>
              </a:rPr>
              <a:t>tiempos desiguales </a:t>
            </a:r>
            <a:r>
              <a:rPr lang="es-ES_tradnl" sz="2400" i="1" dirty="0">
                <a:solidFill>
                  <a:srgbClr val="252525"/>
                </a:solidFill>
                <a:effectLst/>
                <a:latin typeface="Book Antiqua"/>
                <a:ea typeface="Apple Color Emoji"/>
                <a:cs typeface="Times New Roman"/>
              </a:rPr>
              <a:t>t</a:t>
            </a:r>
            <a:r>
              <a:rPr lang="es-ES_tradnl" sz="2400" i="1" baseline="-25000" dirty="0">
                <a:solidFill>
                  <a:srgbClr val="252525"/>
                </a:solidFill>
                <a:effectLst/>
                <a:latin typeface="Book Antiqua"/>
                <a:ea typeface="Apple Color Emoji"/>
                <a:cs typeface="Times New Roman"/>
              </a:rPr>
              <a:t>1</a:t>
            </a:r>
            <a:r>
              <a:rPr lang="es-ES_tradnl" sz="2400" i="1" dirty="0">
                <a:solidFill>
                  <a:srgbClr val="252525"/>
                </a:solidFill>
                <a:effectLst/>
                <a:latin typeface="Book Antiqua"/>
                <a:ea typeface="Apple Color Emoji"/>
                <a:cs typeface="Times New Roman"/>
              </a:rPr>
              <a:t>,t</a:t>
            </a:r>
            <a:r>
              <a:rPr lang="es-ES_tradnl" sz="2400" i="1" baseline="-25000" dirty="0">
                <a:solidFill>
                  <a:srgbClr val="252525"/>
                </a:solidFill>
                <a:effectLst/>
                <a:latin typeface="Book Antiqua"/>
                <a:ea typeface="Apple Color Emoji"/>
                <a:cs typeface="Times New Roman"/>
              </a:rPr>
              <a:t>2</a:t>
            </a:r>
            <a:r>
              <a:rPr lang="es-ES_tradnl" sz="2400" i="1" dirty="0">
                <a:solidFill>
                  <a:srgbClr val="252525"/>
                </a:solidFill>
                <a:effectLst/>
                <a:latin typeface="Book Antiqua"/>
                <a:ea typeface="Apple Color Emoji"/>
                <a:cs typeface="Times New Roman"/>
              </a:rPr>
              <a:t>,...,</a:t>
            </a:r>
            <a:r>
              <a:rPr lang="es-ES_tradnl" sz="2400" i="1" dirty="0" err="1">
                <a:solidFill>
                  <a:srgbClr val="252525"/>
                </a:solidFill>
                <a:effectLst/>
                <a:latin typeface="Book Antiqua"/>
                <a:ea typeface="Apple Color Emoji"/>
                <a:cs typeface="Times New Roman"/>
              </a:rPr>
              <a:t>t</a:t>
            </a:r>
            <a:r>
              <a:rPr lang="es-ES_tradnl" sz="2400" i="1" baseline="-25000" dirty="0" err="1">
                <a:solidFill>
                  <a:srgbClr val="252525"/>
                </a:solidFill>
                <a:effectLst/>
                <a:latin typeface="Book Antiqua"/>
                <a:ea typeface="Apple Color Emoji"/>
                <a:cs typeface="Times New Roman"/>
              </a:rPr>
              <a:t>n</a:t>
            </a:r>
            <a:r>
              <a:rPr lang="es-ES_tradnl" sz="2400" i="1" dirty="0">
                <a:solidFill>
                  <a:srgbClr val="252525"/>
                </a:solidFill>
                <a:effectLst/>
                <a:latin typeface="Book Antiqua"/>
                <a:ea typeface="Apple Color Emoji"/>
                <a:cs typeface="Times New Roman"/>
              </a:rPr>
              <a:t>, </a:t>
            </a:r>
            <a:r>
              <a:rPr lang="es-ES_tradnl" sz="2400" dirty="0">
                <a:solidFill>
                  <a:srgbClr val="252525"/>
                </a:solidFill>
                <a:effectLst/>
                <a:latin typeface="Book Antiqua"/>
                <a:ea typeface="Apple Color Emoji"/>
                <a:cs typeface="Times New Roman"/>
              </a:rPr>
              <a:t>con </a:t>
            </a:r>
            <a:r>
              <a:rPr lang="es-ES_tradnl" sz="2400" i="1" dirty="0">
                <a:solidFill>
                  <a:srgbClr val="252525"/>
                </a:solidFill>
                <a:effectLst/>
                <a:latin typeface="Book Antiqua"/>
                <a:ea typeface="Apple Color Emoji"/>
                <a:cs typeface="Times New Roman"/>
              </a:rPr>
              <a:t>n</a:t>
            </a:r>
            <a:r>
              <a:rPr lang="es-ES_tradnl" sz="2400" dirty="0">
                <a:solidFill>
                  <a:srgbClr val="252525"/>
                </a:solidFill>
                <a:effectLst/>
                <a:latin typeface="Book Antiqua"/>
                <a:ea typeface="Apple Color Emoji"/>
                <a:cs typeface="Times New Roman"/>
              </a:rPr>
              <a:t>&gt;0. </a:t>
            </a:r>
            <a:endParaRPr lang="es-ES_tradnl" sz="2400" dirty="0" smtClean="0">
              <a:solidFill>
                <a:srgbClr val="252525"/>
              </a:solidFill>
              <a:effectLst/>
              <a:latin typeface="Book Antiqua"/>
              <a:ea typeface="Apple Color Emoj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ES_tradnl" sz="2400" dirty="0" smtClean="0">
                <a:solidFill>
                  <a:srgbClr val="252525"/>
                </a:solidFill>
                <a:effectLst/>
                <a:latin typeface="Book Antiqua"/>
                <a:ea typeface="Apple Color Emoji"/>
                <a:cs typeface="Times New Roman"/>
              </a:rPr>
              <a:t>En </a:t>
            </a:r>
            <a:r>
              <a:rPr lang="es-ES_tradnl" sz="2400" dirty="0">
                <a:solidFill>
                  <a:srgbClr val="252525"/>
                </a:solidFill>
                <a:effectLst/>
                <a:latin typeface="Book Antiqua"/>
                <a:ea typeface="Apple Color Emoji"/>
                <a:cs typeface="Times New Roman"/>
              </a:rPr>
              <a:t>el an</a:t>
            </a:r>
            <a:r>
              <a:rPr lang="es-ES_tradnl" sz="2400" dirty="0">
                <a:solidFill>
                  <a:srgbClr val="252525"/>
                </a:solidFill>
                <a:effectLst/>
                <a:latin typeface="Book Antiqua"/>
                <a:ea typeface="Calibri"/>
                <a:cs typeface="Times New Roman"/>
              </a:rPr>
              <a:t>á</a:t>
            </a:r>
            <a:r>
              <a:rPr lang="es-ES_tradnl" sz="2400" dirty="0">
                <a:solidFill>
                  <a:srgbClr val="252525"/>
                </a:solidFill>
                <a:effectLst/>
                <a:latin typeface="Book Antiqua"/>
                <a:ea typeface="Apple Color Emoji"/>
                <a:cs typeface="Times New Roman"/>
              </a:rPr>
              <a:t>lisis de series de tiempo s</a:t>
            </a:r>
            <a:r>
              <a:rPr lang="es-ES_tradnl" sz="2400" dirty="0">
                <a:solidFill>
                  <a:srgbClr val="252525"/>
                </a:solidFill>
                <a:effectLst/>
                <a:latin typeface="Book Antiqua"/>
                <a:ea typeface="Calibri"/>
                <a:cs typeface="Times New Roman"/>
              </a:rPr>
              <a:t>ó</a:t>
            </a:r>
            <a:r>
              <a:rPr lang="es-ES_tradnl" sz="2400" dirty="0">
                <a:solidFill>
                  <a:srgbClr val="252525"/>
                </a:solidFill>
                <a:effectLst/>
                <a:latin typeface="Book Antiqua"/>
                <a:ea typeface="Apple Color Emoji"/>
                <a:cs typeface="Times New Roman"/>
              </a:rPr>
              <a:t>lo observamos un </a:t>
            </a:r>
            <a:r>
              <a:rPr lang="es-ES_tradnl" sz="2400" dirty="0">
                <a:solidFill>
                  <a:srgbClr val="252525"/>
                </a:solidFill>
                <a:effectLst/>
                <a:latin typeface="Book Antiqua"/>
                <a:ea typeface="Calibri"/>
                <a:cs typeface="Times New Roman"/>
              </a:rPr>
              <a:t>ú</a:t>
            </a:r>
            <a:r>
              <a:rPr lang="es-ES_tradnl" sz="2400" dirty="0">
                <a:solidFill>
                  <a:srgbClr val="252525"/>
                </a:solidFill>
                <a:effectLst/>
                <a:latin typeface="Book Antiqua"/>
                <a:ea typeface="Apple Color Emoji"/>
                <a:cs typeface="Times New Roman"/>
              </a:rPr>
              <a:t>nico trayecto y que es usado para hacer inferencia sobre el modelo.</a:t>
            </a:r>
            <a:endParaRPr lang="es-ES_tradnl" sz="2400" dirty="0">
              <a:effectLst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ES_tradnl" sz="2400" dirty="0">
                <a:solidFill>
                  <a:srgbClr val="252525"/>
                </a:solidFill>
                <a:effectLst/>
                <a:latin typeface="Book Antiqua"/>
                <a:ea typeface="Apple Color Emoji"/>
                <a:cs typeface="Times New Roman"/>
              </a:rPr>
              <a:t>	Asumimos que </a:t>
            </a:r>
            <a:r>
              <a:rPr lang="es-ES_tradnl" sz="2400" i="1" dirty="0" err="1">
                <a:effectLst/>
                <a:latin typeface="Book Antiqua"/>
                <a:ea typeface="Apple Color Emoji"/>
                <a:cs typeface="Times New Roman"/>
              </a:rPr>
              <a:t>X</a:t>
            </a:r>
            <a:r>
              <a:rPr lang="es-ES_tradnl" sz="2400" i="1" baseline="-25000" dirty="0" err="1">
                <a:effectLst/>
                <a:latin typeface="Book Antiqua"/>
                <a:ea typeface="Apple Color Emoji"/>
                <a:cs typeface="Times New Roman"/>
              </a:rPr>
              <a:t>t</a:t>
            </a:r>
            <a:r>
              <a:rPr lang="es-ES_tradnl" sz="2400" dirty="0">
                <a:effectLst/>
                <a:latin typeface="Book Antiqua"/>
                <a:ea typeface="Apple Color Emoji"/>
                <a:cs typeface="Times New Roman"/>
              </a:rPr>
              <a:t> sigue un Proceso Gaussiano con media constante </a:t>
            </a:r>
            <a:r>
              <a:rPr lang="es-ES_tradnl" sz="2400" i="1" dirty="0">
                <a:effectLst/>
                <a:latin typeface="Book Antiqua"/>
                <a:ea typeface="Apple Color Emoji"/>
                <a:cs typeface="Times New Roman"/>
                <a:sym typeface="Symbol"/>
              </a:rPr>
              <a:t></a:t>
            </a:r>
            <a:r>
              <a:rPr lang="es-ES_tradnl" sz="2400" dirty="0">
                <a:effectLst/>
                <a:latin typeface="Book Antiqua"/>
                <a:ea typeface="Apple Color Emoji"/>
                <a:cs typeface="Times New Roman"/>
              </a:rPr>
              <a:t> y funci</a:t>
            </a:r>
            <a:r>
              <a:rPr lang="es-ES_tradnl" sz="2400" dirty="0">
                <a:effectLst/>
                <a:latin typeface="Book Antiqua"/>
                <a:ea typeface="Calibri"/>
                <a:cs typeface="Times New Roman"/>
              </a:rPr>
              <a:t>ó</a:t>
            </a:r>
            <a:r>
              <a:rPr lang="es-ES_tradnl" sz="2400" dirty="0">
                <a:effectLst/>
                <a:latin typeface="Book Antiqua"/>
                <a:ea typeface="Apple Color Emoji"/>
                <a:cs typeface="Times New Roman"/>
              </a:rPr>
              <a:t>n de covarianza </a:t>
            </a:r>
            <a:r>
              <a:rPr lang="es-ES_tradnl" sz="2400" dirty="0" err="1">
                <a:effectLst/>
                <a:latin typeface="Book Antiqua"/>
                <a:ea typeface="Apple Color Emoji"/>
                <a:cs typeface="Times New Roman"/>
              </a:rPr>
              <a:t>Cov</a:t>
            </a:r>
            <a:r>
              <a:rPr lang="es-ES_tradnl" sz="2400" dirty="0">
                <a:effectLst/>
                <a:latin typeface="Book Antiqua"/>
                <a:ea typeface="Apple Color Emoji"/>
                <a:cs typeface="Times New Roman"/>
              </a:rPr>
              <a:t>(</a:t>
            </a:r>
            <a:r>
              <a:rPr lang="es-ES_tradnl" sz="2400" i="1" dirty="0" err="1">
                <a:solidFill>
                  <a:srgbClr val="252525"/>
                </a:solidFill>
                <a:effectLst/>
                <a:latin typeface="Book Antiqua"/>
                <a:ea typeface="Apple Color Emoji"/>
                <a:cs typeface="Times New Roman"/>
              </a:rPr>
              <a:t>X</a:t>
            </a:r>
            <a:r>
              <a:rPr lang="es-ES_tradnl" sz="2400" i="1" baseline="-25000" dirty="0" err="1">
                <a:solidFill>
                  <a:srgbClr val="252525"/>
                </a:solidFill>
                <a:effectLst/>
                <a:latin typeface="Book Antiqua"/>
                <a:ea typeface="Apple Color Emoji"/>
                <a:cs typeface="Times New Roman"/>
              </a:rPr>
              <a:t>s</a:t>
            </a:r>
            <a:r>
              <a:rPr lang="es-ES_tradnl" sz="2400" i="1" dirty="0" err="1">
                <a:solidFill>
                  <a:srgbClr val="252525"/>
                </a:solidFill>
                <a:effectLst/>
                <a:latin typeface="Book Antiqua"/>
                <a:ea typeface="Apple Color Emoji"/>
                <a:cs typeface="Times New Roman"/>
              </a:rPr>
              <a:t>,X</a:t>
            </a:r>
            <a:r>
              <a:rPr lang="es-ES_tradnl" sz="2400" i="1" baseline="-25000" dirty="0" err="1">
                <a:solidFill>
                  <a:srgbClr val="252525"/>
                </a:solidFill>
                <a:effectLst/>
                <a:latin typeface="Book Antiqua"/>
                <a:ea typeface="Apple Color Emoji"/>
                <a:cs typeface="Times New Roman"/>
              </a:rPr>
              <a:t>t</a:t>
            </a:r>
            <a:r>
              <a:rPr lang="es-ES_tradnl" sz="2400" dirty="0">
                <a:solidFill>
                  <a:srgbClr val="252525"/>
                </a:solidFill>
                <a:effectLst/>
                <a:latin typeface="Book Antiqua"/>
                <a:ea typeface="Apple Color Emoji"/>
                <a:cs typeface="Times New Roman"/>
              </a:rPr>
              <a:t>)= </a:t>
            </a:r>
            <a:r>
              <a:rPr lang="es-ES_tradnl" sz="2400" dirty="0">
                <a:effectLst/>
                <a:latin typeface="Book Antiqua"/>
                <a:ea typeface="Apple Color Emoji"/>
                <a:cs typeface="Times New Roman"/>
                <a:sym typeface="Symbol"/>
              </a:rPr>
              <a:t></a:t>
            </a:r>
            <a:r>
              <a:rPr lang="es-ES_tradnl" sz="2400" dirty="0">
                <a:effectLst/>
                <a:latin typeface="Book Antiqua"/>
                <a:ea typeface="Apple Color Emoji"/>
                <a:cs typeface="Times New Roman"/>
              </a:rPr>
              <a:t>(</a:t>
            </a:r>
            <a:r>
              <a:rPr lang="es-ES_tradnl" sz="2400" i="1" dirty="0" err="1">
                <a:effectLst/>
                <a:latin typeface="Book Antiqua"/>
                <a:ea typeface="Apple Color Emoji"/>
                <a:cs typeface="Times New Roman"/>
              </a:rPr>
              <a:t>s,t</a:t>
            </a:r>
            <a:r>
              <a:rPr lang="es-ES_tradnl" sz="2400" dirty="0">
                <a:effectLst/>
                <a:latin typeface="Book Antiqua"/>
                <a:ea typeface="Apple Color Emoji"/>
                <a:cs typeface="Times New Roman"/>
              </a:rPr>
              <a:t>). En </a:t>
            </a:r>
            <a:r>
              <a:rPr lang="es-ES_tradnl" sz="2400" dirty="0" smtClean="0">
                <a:effectLst/>
                <a:latin typeface="Book Antiqua"/>
                <a:ea typeface="Apple Color Emoji"/>
                <a:cs typeface="Times New Roman"/>
              </a:rPr>
              <a:t>notaci</a:t>
            </a:r>
            <a:r>
              <a:rPr lang="es-ES_tradnl" sz="2400" dirty="0" smtClean="0">
                <a:effectLst/>
                <a:latin typeface="Book Antiqua"/>
                <a:ea typeface="Calibri"/>
                <a:cs typeface="Times New Roman"/>
              </a:rPr>
              <a:t>ó</a:t>
            </a:r>
            <a:r>
              <a:rPr lang="es-ES_tradnl" sz="2400" dirty="0" smtClean="0">
                <a:effectLst/>
                <a:latin typeface="Book Antiqua"/>
                <a:ea typeface="Apple Color Emoji"/>
                <a:cs typeface="Times New Roman"/>
              </a:rPr>
              <a:t>n</a:t>
            </a:r>
            <a:endParaRPr lang="es-ES_tradnl" sz="2400" dirty="0">
              <a:effectLst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ES_tradnl" sz="2400" i="1" dirty="0" err="1">
                <a:solidFill>
                  <a:srgbClr val="252525"/>
                </a:solidFill>
                <a:effectLst/>
                <a:latin typeface="Book Antiqua"/>
                <a:ea typeface="Apple Color Emoji"/>
                <a:cs typeface="Times New Roman"/>
              </a:rPr>
              <a:t>X</a:t>
            </a:r>
            <a:r>
              <a:rPr lang="es-ES_tradnl" sz="2400" i="1" baseline="-25000" dirty="0" err="1">
                <a:solidFill>
                  <a:srgbClr val="252525"/>
                </a:solidFill>
                <a:effectLst/>
                <a:latin typeface="Book Antiqua"/>
                <a:ea typeface="Apple Color Emoji"/>
                <a:cs typeface="Times New Roman"/>
              </a:rPr>
              <a:t>t</a:t>
            </a:r>
            <a:r>
              <a:rPr lang="es-ES_tradnl" sz="2400" dirty="0" err="1" smtClean="0">
                <a:effectLst/>
                <a:latin typeface="Book Antiqua"/>
                <a:ea typeface="Apple Color Emoji"/>
                <a:cs typeface="Times New Roman"/>
                <a:sym typeface="Symbol"/>
              </a:rPr>
              <a:t></a:t>
            </a:r>
            <a:r>
              <a:rPr lang="es-ES_tradnl" sz="2400" dirty="0" err="1" smtClean="0">
                <a:latin typeface="Book Antiqua"/>
                <a:ea typeface="Apple Color Emoji"/>
                <a:cs typeface="Times New Roman"/>
                <a:sym typeface="Symbol"/>
              </a:rPr>
              <a:t>PG</a:t>
            </a:r>
            <a:r>
              <a:rPr lang="es-ES_tradnl" sz="2400" dirty="0" smtClean="0">
                <a:effectLst/>
                <a:latin typeface="Book Antiqua"/>
                <a:ea typeface="Apple Color Emoji"/>
                <a:cs typeface="Times New Roman"/>
              </a:rPr>
              <a:t>(</a:t>
            </a:r>
            <a:r>
              <a:rPr lang="es-ES_tradnl" sz="2400" i="1" dirty="0">
                <a:effectLst/>
                <a:latin typeface="Book Antiqua"/>
                <a:ea typeface="Apple Color Emoji"/>
                <a:cs typeface="Times New Roman"/>
                <a:sym typeface="Symbol"/>
              </a:rPr>
              <a:t></a:t>
            </a:r>
            <a:r>
              <a:rPr lang="es-ES_tradnl" sz="2400" dirty="0">
                <a:effectLst/>
                <a:latin typeface="Book Antiqua"/>
                <a:ea typeface="Apple Color Emoji"/>
                <a:cs typeface="Times New Roman"/>
              </a:rPr>
              <a:t>,</a:t>
            </a:r>
            <a:r>
              <a:rPr lang="es-ES_tradnl" sz="2400" dirty="0">
                <a:effectLst/>
                <a:latin typeface="Book Antiqua"/>
                <a:ea typeface="Apple Color Emoji"/>
                <a:cs typeface="Times New Roman"/>
                <a:sym typeface="Symbol"/>
              </a:rPr>
              <a:t></a:t>
            </a:r>
            <a:r>
              <a:rPr lang="es-ES_tradnl" sz="2400" dirty="0">
                <a:effectLst/>
                <a:latin typeface="Book Antiqua"/>
                <a:ea typeface="Apple Color Emoji"/>
                <a:cs typeface="Times New Roman"/>
              </a:rPr>
              <a:t>(</a:t>
            </a:r>
            <a:r>
              <a:rPr lang="es-ES_tradnl" sz="2400" i="1" dirty="0" err="1">
                <a:effectLst/>
                <a:latin typeface="Book Antiqua"/>
                <a:ea typeface="Apple Color Emoji"/>
                <a:cs typeface="Times New Roman"/>
              </a:rPr>
              <a:t>s,t</a:t>
            </a:r>
            <a:r>
              <a:rPr lang="es-ES_tradnl" sz="2400" dirty="0">
                <a:effectLst/>
                <a:latin typeface="Book Antiqua"/>
                <a:ea typeface="Apple Color Emoji"/>
                <a:cs typeface="Times New Roman"/>
              </a:rPr>
              <a:t>)).</a:t>
            </a:r>
            <a:endParaRPr lang="es-ES_tradnl" sz="2400" dirty="0">
              <a:effectLst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ES_tradnl" sz="1200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15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83568" y="1268760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latin typeface="Book Antiqua" charset="0"/>
                <a:ea typeface="Book Antiqua" charset="0"/>
                <a:cs typeface="Book Antiqua" charset="0"/>
              </a:rPr>
              <a:t>Asumiendo una varianza marginal constante para cada </a:t>
            </a:r>
            <a:r>
              <a:rPr lang="es-ES_tradnl" sz="3200" i="1" dirty="0" err="1">
                <a:latin typeface="Book Antiqua" charset="0"/>
                <a:ea typeface="Book Antiqua" charset="0"/>
                <a:cs typeface="Book Antiqua" charset="0"/>
              </a:rPr>
              <a:t>X</a:t>
            </a:r>
            <a:r>
              <a:rPr lang="es-ES_tradnl" sz="3200" i="1" baseline="-25000" dirty="0" err="1">
                <a:latin typeface="Book Antiqua" charset="0"/>
                <a:ea typeface="Book Antiqua" charset="0"/>
                <a:cs typeface="Book Antiqua" charset="0"/>
              </a:rPr>
              <a:t>t</a:t>
            </a:r>
            <a:r>
              <a:rPr lang="es-ES_tradnl" sz="32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s-ES_tradnl" sz="3200" dirty="0" smtClean="0">
                <a:latin typeface="Book Antiqua" charset="0"/>
                <a:ea typeface="Book Antiqua" charset="0"/>
                <a:cs typeface="Book Antiqua" charset="0"/>
              </a:rPr>
              <a:t> podemos expresar la </a:t>
            </a:r>
            <a:r>
              <a:rPr lang="es-ES_tradnl" sz="3200" dirty="0" err="1" smtClean="0">
                <a:latin typeface="Book Antiqua" charset="0"/>
                <a:ea typeface="Book Antiqua" charset="0"/>
                <a:cs typeface="Book Antiqua" charset="0"/>
              </a:rPr>
              <a:t>funci</a:t>
            </a:r>
            <a:r>
              <a:rPr lang="es-ES" sz="3200" dirty="0" err="1" smtClean="0">
                <a:latin typeface="Book Antiqua" charset="0"/>
                <a:ea typeface="Book Antiqua" charset="0"/>
                <a:cs typeface="Book Antiqua" charset="0"/>
              </a:rPr>
              <a:t>ón</a:t>
            </a:r>
            <a:r>
              <a:rPr lang="es-ES" sz="3200" dirty="0" smtClean="0">
                <a:latin typeface="Book Antiqua" charset="0"/>
                <a:ea typeface="Book Antiqua" charset="0"/>
                <a:cs typeface="Book Antiqua" charset="0"/>
              </a:rPr>
              <a:t> de covarianza en términos de la función de correlación </a:t>
            </a:r>
            <a:r>
              <a:rPr lang="es-ES" sz="3200" i="1" dirty="0" smtClean="0">
                <a:latin typeface="Book Antiqua" charset="0"/>
                <a:ea typeface="Book Antiqua" charset="0"/>
                <a:cs typeface="Book Antiqua" charset="0"/>
              </a:rPr>
              <a:t>R</a:t>
            </a:r>
            <a:r>
              <a:rPr lang="es-ES" sz="3200" dirty="0" smtClean="0">
                <a:latin typeface="Book Antiqua" charset="0"/>
                <a:ea typeface="Book Antiqua" charset="0"/>
                <a:cs typeface="Book Antiqua" charset="0"/>
              </a:rPr>
              <a:t>(</a:t>
            </a:r>
            <a:r>
              <a:rPr lang="es-ES" sz="3200" i="1" dirty="0" err="1" smtClean="0">
                <a:latin typeface="Book Antiqua" charset="0"/>
                <a:ea typeface="Book Antiqua" charset="0"/>
                <a:cs typeface="Book Antiqua" charset="0"/>
              </a:rPr>
              <a:t>s,t</a:t>
            </a:r>
            <a:r>
              <a:rPr lang="es-ES" sz="3200" dirty="0" smtClean="0">
                <a:latin typeface="Book Antiqua" charset="0"/>
                <a:ea typeface="Book Antiqua" charset="0"/>
                <a:cs typeface="Book Antiqua" charset="0"/>
              </a:rPr>
              <a:t>) como </a:t>
            </a:r>
            <a:r>
              <a:rPr lang="es-ES_tradnl" sz="3200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</a:t>
            </a:r>
            <a:r>
              <a:rPr lang="es-ES_tradnl" sz="3200" dirty="0">
                <a:latin typeface="Book Antiqua" charset="0"/>
                <a:ea typeface="Book Antiqua" charset="0"/>
                <a:cs typeface="Book Antiqua" charset="0"/>
              </a:rPr>
              <a:t>(</a:t>
            </a:r>
            <a:r>
              <a:rPr lang="es-ES_tradnl" sz="3200" i="1" dirty="0" err="1">
                <a:latin typeface="Book Antiqua" charset="0"/>
                <a:ea typeface="Book Antiqua" charset="0"/>
                <a:cs typeface="Book Antiqua" charset="0"/>
              </a:rPr>
              <a:t>s,t</a:t>
            </a:r>
            <a:r>
              <a:rPr lang="es-ES_tradnl" sz="3200" dirty="0">
                <a:latin typeface="Book Antiqua" charset="0"/>
                <a:ea typeface="Book Antiqua" charset="0"/>
                <a:cs typeface="Book Antiqua" charset="0"/>
              </a:rPr>
              <a:t>) </a:t>
            </a:r>
            <a:r>
              <a:rPr lang="es-ES_tradnl" sz="3200" dirty="0" smtClean="0">
                <a:latin typeface="Book Antiqua" charset="0"/>
                <a:ea typeface="Book Antiqua" charset="0"/>
                <a:cs typeface="Book Antiqua" charset="0"/>
              </a:rPr>
              <a:t>=</a:t>
            </a:r>
            <a:r>
              <a:rPr lang="es-ES_tradnl" sz="3200" dirty="0">
                <a:sym typeface="Symbol" charset="2"/>
              </a:rPr>
              <a:t> </a:t>
            </a:r>
            <a:r>
              <a:rPr lang="es-ES_tradnl" sz="3200" dirty="0" smtClean="0">
                <a:sym typeface="Symbol" charset="2"/>
              </a:rPr>
              <a:t></a:t>
            </a:r>
            <a:r>
              <a:rPr lang="es-ES_tradnl" sz="3200" baseline="30000" dirty="0" smtClean="0">
                <a:sym typeface="Symbol" charset="2"/>
              </a:rPr>
              <a:t>2</a:t>
            </a:r>
            <a:r>
              <a:rPr lang="es-ES" sz="3200" i="1" dirty="0">
                <a:latin typeface="Book Antiqua" charset="0"/>
                <a:ea typeface="Book Antiqua" charset="0"/>
                <a:cs typeface="Book Antiqua" charset="0"/>
              </a:rPr>
              <a:t> R</a:t>
            </a:r>
            <a:r>
              <a:rPr lang="es-ES" sz="3200" dirty="0">
                <a:latin typeface="Book Antiqua" charset="0"/>
                <a:ea typeface="Book Antiqua" charset="0"/>
                <a:cs typeface="Book Antiqua" charset="0"/>
              </a:rPr>
              <a:t>(</a:t>
            </a:r>
            <a:r>
              <a:rPr lang="es-ES" sz="3200" i="1" dirty="0" err="1">
                <a:latin typeface="Book Antiqua" charset="0"/>
                <a:ea typeface="Book Antiqua" charset="0"/>
                <a:cs typeface="Book Antiqua" charset="0"/>
              </a:rPr>
              <a:t>s,t</a:t>
            </a:r>
            <a:r>
              <a:rPr lang="es-ES" sz="3200" dirty="0">
                <a:latin typeface="Book Antiqua" charset="0"/>
                <a:ea typeface="Book Antiqua" charset="0"/>
                <a:cs typeface="Book Antiqua" charset="0"/>
              </a:rPr>
              <a:t>)</a:t>
            </a:r>
            <a:r>
              <a:rPr lang="es-ES_tradnl" sz="3200" dirty="0" smtClean="0">
                <a:latin typeface="Book Antiqua" charset="0"/>
                <a:ea typeface="Book Antiqua" charset="0"/>
                <a:cs typeface="Book Antiqua" charset="0"/>
              </a:rPr>
              <a:t>. Notamos que las funciones de </a:t>
            </a:r>
            <a:r>
              <a:rPr lang="es-ES_tradnl" sz="3200" dirty="0" err="1" smtClean="0">
                <a:latin typeface="Book Antiqua" charset="0"/>
                <a:ea typeface="Book Antiqua" charset="0"/>
                <a:cs typeface="Book Antiqua" charset="0"/>
              </a:rPr>
              <a:t>correlaci</a:t>
            </a:r>
            <a:r>
              <a:rPr lang="es-ES" sz="3200" dirty="0" err="1" smtClean="0">
                <a:latin typeface="Book Antiqua" charset="0"/>
                <a:ea typeface="Book Antiqua" charset="0"/>
                <a:cs typeface="Book Antiqua" charset="0"/>
              </a:rPr>
              <a:t>ón</a:t>
            </a:r>
            <a:r>
              <a:rPr lang="es-ES" sz="3200" dirty="0" smtClean="0">
                <a:latin typeface="Book Antiqua" charset="0"/>
                <a:ea typeface="Book Antiqua" charset="0"/>
                <a:cs typeface="Book Antiqua" charset="0"/>
              </a:rPr>
              <a:t> isotrópicas se comportan como funciones de supervivencia como una función de valor absoluto de las diferencias de tiempo </a:t>
            </a:r>
            <a:r>
              <a:rPr lang="es-ES_tradnl" sz="32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</a:t>
            </a:r>
            <a:r>
              <a:rPr lang="es-ES_tradnl" sz="3200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s-ES_tradnl" sz="3200" i="1" dirty="0" smtClean="0">
                <a:latin typeface="Book Antiqua" charset="0"/>
                <a:ea typeface="Book Antiqua" charset="0"/>
                <a:cs typeface="Book Antiqua" charset="0"/>
              </a:rPr>
              <a:t>t-s</a:t>
            </a:r>
            <a:r>
              <a:rPr lang="es-ES_tradnl" sz="3200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</a:t>
            </a:r>
            <a:r>
              <a:rPr lang="es-ES_tradnl" sz="32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s-ES_tradnl" sz="3200" dirty="0" smtClean="0">
                <a:latin typeface="Book Antiqua" charset="0"/>
                <a:ea typeface="Book Antiqua" charset="0"/>
                <a:cs typeface="Book Antiqua" charset="0"/>
              </a:rPr>
              <a:t>. </a:t>
            </a:r>
            <a:endParaRPr lang="es-ES_tradnl" sz="3200" baseline="30000" dirty="0"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16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_tradnl" dirty="0">
                <a:latin typeface="Book Antiqua" charset="0"/>
                <a:ea typeface="Book Antiqua" charset="0"/>
                <a:cs typeface="Book Antiqua" charset="0"/>
              </a:rPr>
              <a:t>Por ejemplo, si S</a:t>
            </a:r>
            <a:r>
              <a:rPr lang="es-ES_tradnl" baseline="-25000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</a:t>
            </a:r>
            <a:r>
              <a:rPr lang="es-ES_tradnl" dirty="0">
                <a:latin typeface="Book Antiqua" charset="0"/>
                <a:ea typeface="Book Antiqua" charset="0"/>
                <a:cs typeface="Book Antiqua" charset="0"/>
              </a:rPr>
              <a:t>(</a:t>
            </a:r>
            <a:r>
              <a:rPr lang="es-ES_tradnl" i="1" dirty="0">
                <a:latin typeface="Book Antiqua" charset="0"/>
                <a:ea typeface="Book Antiqua" charset="0"/>
                <a:cs typeface="Book Antiqua" charset="0"/>
              </a:rPr>
              <a:t>t</a:t>
            </a:r>
            <a:r>
              <a:rPr lang="es-ES_tradnl" dirty="0">
                <a:latin typeface="Book Antiqua" charset="0"/>
                <a:ea typeface="Book Antiqua" charset="0"/>
                <a:cs typeface="Book Antiqua" charset="0"/>
              </a:rPr>
              <a:t>)= e</a:t>
            </a:r>
            <a:r>
              <a:rPr lang="es-ES_tradnl" b="1" baseline="30000" dirty="0">
                <a:latin typeface="Book Antiqua" charset="0"/>
                <a:ea typeface="Book Antiqua" charset="0"/>
                <a:cs typeface="Book Antiqua" charset="0"/>
              </a:rPr>
              <a:t>-</a:t>
            </a:r>
            <a:r>
              <a:rPr lang="es-ES_tradnl" b="1" baseline="30000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( </a:t>
            </a:r>
            <a:r>
              <a:rPr lang="es-ES_tradnl" b="1" baseline="30000" dirty="0">
                <a:latin typeface="Book Antiqua" charset="0"/>
                <a:ea typeface="Book Antiqua" charset="0"/>
                <a:cs typeface="Book Antiqua" charset="0"/>
              </a:rPr>
              <a:t>t </a:t>
            </a:r>
            <a:r>
              <a:rPr lang="es-ES" b="1" baseline="30000" dirty="0">
                <a:latin typeface="Book Antiqua" charset="0"/>
                <a:ea typeface="Book Antiqua" charset="0"/>
                <a:cs typeface="Book Antiqua" charset="0"/>
              </a:rPr>
              <a:t>^</a:t>
            </a:r>
            <a:r>
              <a:rPr lang="es-ES_tradnl" b="1" baseline="30000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</a:t>
            </a:r>
            <a:r>
              <a:rPr lang="es-ES_tradnl" b="1" baseline="30000" dirty="0">
                <a:latin typeface="Book Antiqua" charset="0"/>
                <a:ea typeface="Book Antiqua" charset="0"/>
                <a:cs typeface="Book Antiqua" charset="0"/>
              </a:rPr>
              <a:t>)</a:t>
            </a:r>
            <a:r>
              <a:rPr lang="es-ES_tradnl" dirty="0">
                <a:latin typeface="Book Antiqua" charset="0"/>
                <a:ea typeface="Book Antiqua" charset="0"/>
                <a:cs typeface="Book Antiqua" charset="0"/>
              </a:rPr>
              <a:t>, con  </a:t>
            </a:r>
            <a:r>
              <a:rPr lang="es-ES_tradnl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</a:t>
            </a:r>
            <a:r>
              <a:rPr lang="es-ES_tradnl" dirty="0">
                <a:latin typeface="Book Antiqua" charset="0"/>
                <a:ea typeface="Book Antiqua" charset="0"/>
                <a:cs typeface="Book Antiqua" charset="0"/>
              </a:rPr>
              <a:t> =(</a:t>
            </a:r>
            <a:r>
              <a:rPr lang="es-ES_tradnl" i="1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</a:t>
            </a:r>
            <a:r>
              <a:rPr lang="es-ES_tradnl" i="1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s-ES_tradnl" dirty="0">
                <a:latin typeface="Book Antiqua" charset="0"/>
                <a:ea typeface="Book Antiqua" charset="0"/>
                <a:cs typeface="Book Antiqua" charset="0"/>
              </a:rPr>
              <a:t>,</a:t>
            </a:r>
            <a:r>
              <a:rPr lang="es-ES_tradnl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 </a:t>
            </a:r>
            <a:r>
              <a:rPr lang="es-ES_tradnl" i="1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</a:t>
            </a:r>
            <a:r>
              <a:rPr lang="es-ES_tradnl" i="1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s-ES_tradnl" dirty="0">
                <a:latin typeface="Book Antiqua" charset="0"/>
                <a:ea typeface="Book Antiqua" charset="0"/>
                <a:cs typeface="Book Antiqua" charset="0"/>
              </a:rPr>
              <a:t>), que corresponde a la </a:t>
            </a:r>
            <a:r>
              <a:rPr lang="es-ES_tradnl" dirty="0" err="1">
                <a:latin typeface="Book Antiqua" charset="0"/>
                <a:ea typeface="Book Antiqua" charset="0"/>
                <a:cs typeface="Book Antiqua" charset="0"/>
              </a:rPr>
              <a:t>funci</a:t>
            </a:r>
            <a:r>
              <a:rPr lang="es-ES" dirty="0" err="1">
                <a:latin typeface="Book Antiqua" charset="0"/>
                <a:ea typeface="Book Antiqua" charset="0"/>
                <a:cs typeface="Book Antiqua" charset="0"/>
              </a:rPr>
              <a:t>ón</a:t>
            </a:r>
            <a:r>
              <a:rPr lang="es-ES" dirty="0">
                <a:latin typeface="Book Antiqua" charset="0"/>
                <a:ea typeface="Book Antiqua" charset="0"/>
                <a:cs typeface="Book Antiqua" charset="0"/>
              </a:rPr>
              <a:t> de supervivencia de una distribución </a:t>
            </a:r>
            <a:r>
              <a:rPr lang="es-ES" dirty="0" err="1">
                <a:latin typeface="Book Antiqua" charset="0"/>
                <a:ea typeface="Book Antiqua" charset="0"/>
                <a:cs typeface="Book Antiqua" charset="0"/>
              </a:rPr>
              <a:t>Weibull</a:t>
            </a:r>
            <a:r>
              <a:rPr lang="es-ES" dirty="0">
                <a:latin typeface="Book Antiqua" charset="0"/>
                <a:ea typeface="Book Antiqua" charset="0"/>
                <a:cs typeface="Book Antiqua" charset="0"/>
              </a:rPr>
              <a:t>, podemos definir una función de covarianza en términos de </a:t>
            </a:r>
            <a:r>
              <a:rPr lang="es-ES_tradnl" dirty="0">
                <a:latin typeface="Book Antiqua" charset="0"/>
                <a:ea typeface="Book Antiqua" charset="0"/>
                <a:cs typeface="Book Antiqua" charset="0"/>
              </a:rPr>
              <a:t>S</a:t>
            </a:r>
            <a:r>
              <a:rPr lang="es-ES_tradnl" baseline="-25000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 </a:t>
            </a:r>
            <a:r>
              <a:rPr lang="es-ES_tradnl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 como  </a:t>
            </a:r>
            <a:r>
              <a:rPr lang="es-ES_tradnl" dirty="0">
                <a:latin typeface="Book Antiqua" charset="0"/>
                <a:ea typeface="Book Antiqua" charset="0"/>
                <a:cs typeface="Book Antiqua" charset="0"/>
              </a:rPr>
              <a:t>(</a:t>
            </a:r>
            <a:r>
              <a:rPr lang="es-ES_tradnl" i="1" dirty="0" err="1">
                <a:latin typeface="Book Antiqua" charset="0"/>
                <a:ea typeface="Book Antiqua" charset="0"/>
                <a:cs typeface="Book Antiqua" charset="0"/>
              </a:rPr>
              <a:t>s,t</a:t>
            </a:r>
            <a:r>
              <a:rPr lang="es-ES_tradnl" dirty="0">
                <a:latin typeface="Book Antiqua" charset="0"/>
                <a:ea typeface="Book Antiqua" charset="0"/>
                <a:cs typeface="Book Antiqua" charset="0"/>
              </a:rPr>
              <a:t>)=</a:t>
            </a:r>
            <a:r>
              <a:rPr lang="es-ES_tradnl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 </a:t>
            </a:r>
            <a:r>
              <a:rPr lang="es-ES_tradnl" baseline="30000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2</a:t>
            </a:r>
            <a:r>
              <a:rPr lang="es-ES_tradnl" dirty="0">
                <a:latin typeface="Book Antiqua" charset="0"/>
                <a:ea typeface="Book Antiqua" charset="0"/>
                <a:cs typeface="Book Antiqua" charset="0"/>
              </a:rPr>
              <a:t> S</a:t>
            </a:r>
            <a:r>
              <a:rPr lang="es-ES_tradnl" baseline="-25000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</a:t>
            </a:r>
            <a:r>
              <a:rPr lang="es-ES_tradnl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(</a:t>
            </a:r>
            <a:r>
              <a:rPr lang="es-ES_tradnl" baseline="-25000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 </a:t>
            </a:r>
            <a:r>
              <a:rPr lang="es-ES_tradnl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</a:t>
            </a:r>
            <a:r>
              <a:rPr lang="es-ES_tradnl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s-ES_tradnl" i="1" dirty="0">
                <a:latin typeface="Book Antiqua" charset="0"/>
                <a:ea typeface="Book Antiqua" charset="0"/>
                <a:cs typeface="Book Antiqua" charset="0"/>
              </a:rPr>
              <a:t>t-s</a:t>
            </a:r>
            <a:r>
              <a:rPr lang="es-ES_tradnl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</a:t>
            </a:r>
            <a:r>
              <a:rPr lang="es-ES_tradnl" dirty="0">
                <a:latin typeface="Book Antiqua" charset="0"/>
                <a:ea typeface="Book Antiqua" charset="0"/>
                <a:cs typeface="Book Antiqua" charset="0"/>
              </a:rPr>
              <a:t> ).  </a:t>
            </a:r>
            <a:r>
              <a:rPr lang="es-ES_tradnl" dirty="0" err="1">
                <a:latin typeface="Book Antiqua" charset="0"/>
                <a:ea typeface="Book Antiqua" charset="0"/>
                <a:cs typeface="Book Antiqua" charset="0"/>
              </a:rPr>
              <a:t>Adem</a:t>
            </a:r>
            <a:r>
              <a:rPr lang="es-ES" dirty="0" err="1">
                <a:latin typeface="Book Antiqua" charset="0"/>
                <a:ea typeface="Book Antiqua" charset="0"/>
                <a:cs typeface="Book Antiqua" charset="0"/>
              </a:rPr>
              <a:t>ás</a:t>
            </a:r>
            <a:r>
              <a:rPr lang="es-ES" dirty="0">
                <a:latin typeface="Book Antiqua" charset="0"/>
                <a:ea typeface="Book Antiqua" charset="0"/>
                <a:cs typeface="Book Antiqua" charset="0"/>
              </a:rPr>
              <a:t>, para </a:t>
            </a:r>
            <a:r>
              <a:rPr lang="es-ES_tradnl" i="1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 = </a:t>
            </a:r>
            <a:r>
              <a:rPr lang="es-ES_tradnl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1 y </a:t>
            </a:r>
            <a:r>
              <a:rPr lang="es-ES_tradnl" i="1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 </a:t>
            </a:r>
            <a:r>
              <a:rPr lang="es-ES_tradnl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= 2 obtenemos las funciones de covarianza de la exponencial y de la exponencial  al cuadrado, respectivamente. </a:t>
            </a:r>
          </a:p>
          <a:p>
            <a:r>
              <a:rPr lang="es-ES_tradnl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Alternativamente, si </a:t>
            </a:r>
            <a:r>
              <a:rPr lang="es-ES_tradnl" dirty="0">
                <a:latin typeface="Book Antiqua" charset="0"/>
                <a:ea typeface="Book Antiqua" charset="0"/>
                <a:cs typeface="Book Antiqua" charset="0"/>
              </a:rPr>
              <a:t>S</a:t>
            </a:r>
            <a:r>
              <a:rPr lang="es-ES_tradnl" baseline="-25000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</a:t>
            </a:r>
            <a:r>
              <a:rPr lang="es-ES_tradnl" dirty="0">
                <a:latin typeface="Book Antiqua" charset="0"/>
                <a:ea typeface="Book Antiqua" charset="0"/>
                <a:cs typeface="Book Antiqua" charset="0"/>
              </a:rPr>
              <a:t>(</a:t>
            </a:r>
            <a:r>
              <a:rPr lang="es-ES_tradnl" i="1" dirty="0">
                <a:latin typeface="Book Antiqua" charset="0"/>
                <a:ea typeface="Book Antiqua" charset="0"/>
                <a:cs typeface="Book Antiqua" charset="0"/>
              </a:rPr>
              <a:t>t</a:t>
            </a:r>
            <a:r>
              <a:rPr lang="es-ES_tradnl" dirty="0">
                <a:latin typeface="Book Antiqua" charset="0"/>
                <a:ea typeface="Book Antiqua" charset="0"/>
                <a:cs typeface="Book Antiqua" charset="0"/>
              </a:rPr>
              <a:t>)= 1/(1+</a:t>
            </a:r>
            <a:r>
              <a:rPr lang="es-ES_tradnl" i="1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 t</a:t>
            </a:r>
            <a:r>
              <a:rPr lang="es-ES_tradnl" i="1" baseline="30000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 </a:t>
            </a:r>
            <a:r>
              <a:rPr lang="es-ES_tradnl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), </a:t>
            </a:r>
            <a:r>
              <a:rPr lang="es-ES_tradnl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donde         </a:t>
            </a:r>
            <a:r>
              <a:rPr lang="es-ES_tradnl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s-ES_tradnl" dirty="0">
                <a:latin typeface="Book Antiqua" charset="0"/>
                <a:ea typeface="Book Antiqua" charset="0"/>
                <a:cs typeface="Book Antiqua" charset="0"/>
              </a:rPr>
              <a:t>=(</a:t>
            </a:r>
            <a:r>
              <a:rPr lang="es-ES_tradnl" i="1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</a:t>
            </a:r>
            <a:r>
              <a:rPr lang="es-ES_tradnl" i="1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s-ES_tradnl" dirty="0">
                <a:latin typeface="Book Antiqua" charset="0"/>
                <a:ea typeface="Book Antiqua" charset="0"/>
                <a:cs typeface="Book Antiqua" charset="0"/>
              </a:rPr>
              <a:t>,</a:t>
            </a:r>
            <a:r>
              <a:rPr lang="es-ES_tradnl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 </a:t>
            </a:r>
            <a:r>
              <a:rPr lang="es-ES_tradnl" i="1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</a:t>
            </a:r>
            <a:r>
              <a:rPr lang="es-ES_tradnl" i="1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s-ES_tradnl" dirty="0">
                <a:latin typeface="Book Antiqua" charset="0"/>
                <a:ea typeface="Book Antiqua" charset="0"/>
                <a:cs typeface="Book Antiqua" charset="0"/>
              </a:rPr>
              <a:t>) ( que corresponde a la </a:t>
            </a:r>
            <a:r>
              <a:rPr lang="es-ES_tradnl" dirty="0" err="1">
                <a:latin typeface="Book Antiqua" charset="0"/>
                <a:ea typeface="Book Antiqua" charset="0"/>
                <a:cs typeface="Book Antiqua" charset="0"/>
              </a:rPr>
              <a:t>funci</a:t>
            </a:r>
            <a:r>
              <a:rPr lang="es-ES" dirty="0" err="1">
                <a:latin typeface="Book Antiqua" charset="0"/>
                <a:ea typeface="Book Antiqua" charset="0"/>
                <a:cs typeface="Book Antiqua" charset="0"/>
              </a:rPr>
              <a:t>ón</a:t>
            </a:r>
            <a:r>
              <a:rPr lang="es-ES" dirty="0">
                <a:latin typeface="Book Antiqua" charset="0"/>
                <a:ea typeface="Book Antiqua" charset="0"/>
                <a:cs typeface="Book Antiqua" charset="0"/>
              </a:rPr>
              <a:t> de supervivencia de una distribución log-logística) podemos definir otra clase de funciones de covarianza.</a:t>
            </a:r>
            <a:r>
              <a:rPr lang="es-ES" i="1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endParaRPr lang="es-ES_tradnl" baseline="30000" dirty="0">
              <a:latin typeface="Book Antiqua" charset="0"/>
              <a:ea typeface="Book Antiqua" charset="0"/>
              <a:cs typeface="Book Antiqua" charset="0"/>
            </a:endParaRPr>
          </a:p>
          <a:p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9254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528" y="548680"/>
            <a:ext cx="87129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</a:rPr>
              <a:t>La </a:t>
            </a:r>
            <a:r>
              <a:rPr lang="es-ES_tradnl" sz="2400" dirty="0" err="1" smtClean="0">
                <a:latin typeface="Book Antiqua" charset="0"/>
                <a:ea typeface="Book Antiqua" charset="0"/>
                <a:cs typeface="Book Antiqua" charset="0"/>
              </a:rPr>
              <a:t>correlaci</a:t>
            </a:r>
            <a:r>
              <a:rPr lang="es-ES" sz="2400" dirty="0" err="1" smtClean="0">
                <a:latin typeface="Book Antiqua" charset="0"/>
                <a:ea typeface="Book Antiqua" charset="0"/>
                <a:cs typeface="Book Antiqua" charset="0"/>
              </a:rPr>
              <a:t>ón</a:t>
            </a:r>
            <a:r>
              <a:rPr lang="es-ES" sz="2400" dirty="0" smtClean="0">
                <a:latin typeface="Book Antiqua" charset="0"/>
                <a:ea typeface="Book Antiqua" charset="0"/>
                <a:cs typeface="Book Antiqua" charset="0"/>
              </a:rPr>
              <a:t> entre cualesquiera dos estados del proceso digámosle </a:t>
            </a:r>
            <a:r>
              <a:rPr lang="es-ES_tradnl" sz="2400" i="1" dirty="0" err="1" smtClean="0">
                <a:latin typeface="Book Antiqua" charset="0"/>
                <a:ea typeface="Book Antiqua" charset="0"/>
                <a:cs typeface="Book Antiqua" charset="0"/>
              </a:rPr>
              <a:t>X</a:t>
            </a:r>
            <a:r>
              <a:rPr lang="es-ES_tradnl" sz="2400" i="1" baseline="-25000" dirty="0" err="1" smtClean="0">
                <a:latin typeface="Book Antiqua" charset="0"/>
                <a:ea typeface="Book Antiqua" charset="0"/>
                <a:cs typeface="Book Antiqua" charset="0"/>
              </a:rPr>
              <a:t>s</a:t>
            </a:r>
            <a:r>
              <a:rPr lang="es-ES_tradnl" sz="2400" i="1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</a:rPr>
              <a:t>y </a:t>
            </a:r>
            <a:r>
              <a:rPr lang="es-ES_tradnl" sz="2400" i="1" dirty="0" err="1" smtClean="0">
                <a:latin typeface="Book Antiqua" charset="0"/>
                <a:ea typeface="Book Antiqua" charset="0"/>
                <a:cs typeface="Book Antiqua" charset="0"/>
              </a:rPr>
              <a:t>X</a:t>
            </a:r>
            <a:r>
              <a:rPr lang="es-ES_tradnl" sz="2400" i="1" baseline="-25000" dirty="0" err="1" smtClean="0">
                <a:latin typeface="Book Antiqua" charset="0"/>
                <a:ea typeface="Book Antiqua" charset="0"/>
                <a:cs typeface="Book Antiqua" charset="0"/>
              </a:rPr>
              <a:t>t</a:t>
            </a:r>
            <a:r>
              <a:rPr lang="es-ES_tradnl" sz="2400" i="1" baseline="-25000" dirty="0" smtClean="0">
                <a:latin typeface="Book Antiqua" charset="0"/>
                <a:ea typeface="Book Antiqua" charset="0"/>
                <a:cs typeface="Book Antiqua" charset="0"/>
              </a:rPr>
              <a:t>  </a:t>
            </a:r>
            <a:r>
              <a:rPr lang="es-ES_tradnl" sz="2400" i="1" dirty="0" smtClean="0">
                <a:latin typeface="Book Antiqua" charset="0"/>
                <a:ea typeface="Book Antiqua" charset="0"/>
                <a:cs typeface="Book Antiqua" charset="0"/>
              </a:rPr>
              <a:t>, 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</a:rPr>
              <a:t>pueden tomar valores en el intervalo completo (-1,1).  Sin embargo,  las funciones de covarianza previas s</a:t>
            </a:r>
            <a:r>
              <a:rPr lang="es-ES" sz="2400" dirty="0" err="1" smtClean="0">
                <a:latin typeface="Book Antiqua" charset="0"/>
                <a:ea typeface="Book Antiqua" charset="0"/>
                <a:cs typeface="Book Antiqua" charset="0"/>
              </a:rPr>
              <a:t>ólo</a:t>
            </a:r>
            <a:r>
              <a:rPr lang="es-ES" sz="2400" dirty="0" smtClean="0">
                <a:latin typeface="Book Antiqua" charset="0"/>
                <a:ea typeface="Book Antiqua" charset="0"/>
                <a:cs typeface="Book Antiqua" charset="0"/>
              </a:rPr>
              <a:t> permiten a la correlación ser positiva. Podemos modificar la construcción anterior para permitir correlaciones positivas y negativas en el proceso.  Proponemos</a:t>
            </a:r>
          </a:p>
          <a:p>
            <a:endParaRPr lang="es-ES_tradnl" sz="2400" dirty="0" smtClean="0">
              <a:latin typeface="Book Antiqua" charset="0"/>
              <a:ea typeface="Book Antiqua" charset="0"/>
              <a:cs typeface="Book Antiqua" charset="0"/>
              <a:sym typeface="Symbol" charset="2"/>
            </a:endParaRPr>
          </a:p>
          <a:p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 </a:t>
            </a:r>
            <a:r>
              <a:rPr lang="es-ES_tradnl" sz="2400" baseline="-250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</a:t>
            </a:r>
            <a:r>
              <a:rPr lang="es-ES_tradnl" sz="2400" baseline="-100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2</a:t>
            </a:r>
            <a:r>
              <a:rPr lang="es-ES_tradnl" sz="2400" baseline="-25000" dirty="0" smtClean="0">
                <a:latin typeface="Book Antiqua" charset="0"/>
                <a:ea typeface="Book Antiqua" charset="0"/>
                <a:cs typeface="Book Antiqua" charset="0"/>
              </a:rPr>
              <a:t> ,</a:t>
            </a:r>
            <a:r>
              <a:rPr lang="es-ES_tradnl" sz="2400" baseline="-25000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 </a:t>
            </a:r>
            <a:r>
              <a:rPr lang="es-ES_tradnl" sz="2400" baseline="-25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s-ES_tradnl" sz="2400" baseline="-25000" dirty="0" smtClean="0">
                <a:latin typeface="Book Antiqua" charset="0"/>
                <a:ea typeface="Book Antiqua" charset="0"/>
                <a:cs typeface="Book Antiqua" charset="0"/>
              </a:rPr>
              <a:t>,</a:t>
            </a:r>
            <a:r>
              <a:rPr lang="es-ES_tradnl" sz="2400" baseline="-25000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 </a:t>
            </a:r>
            <a:r>
              <a:rPr lang="es-ES_tradnl" sz="2400" baseline="-250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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</a:rPr>
              <a:t>(</a:t>
            </a:r>
            <a:r>
              <a:rPr lang="es-ES_tradnl" sz="2400" i="1" dirty="0" err="1" smtClean="0">
                <a:latin typeface="Book Antiqua" charset="0"/>
                <a:ea typeface="Book Antiqua" charset="0"/>
                <a:cs typeface="Book Antiqua" charset="0"/>
              </a:rPr>
              <a:t>s,t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</a:rPr>
              <a:t>)=</a:t>
            </a:r>
            <a:r>
              <a:rPr lang="es-ES_tradnl" sz="2400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 </a:t>
            </a:r>
            <a:r>
              <a:rPr lang="es-ES_tradnl" sz="2400" baseline="30000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2</a:t>
            </a:r>
            <a:r>
              <a:rPr lang="es-ES_tradnl" sz="2400" dirty="0">
                <a:latin typeface="Book Antiqua" charset="0"/>
                <a:ea typeface="Book Antiqua" charset="0"/>
                <a:cs typeface="Book Antiqua" charset="0"/>
              </a:rPr>
              <a:t> S</a:t>
            </a:r>
            <a:r>
              <a:rPr lang="es-ES_tradnl" sz="2400" baseline="-25000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</a:t>
            </a:r>
            <a:r>
              <a:rPr lang="es-ES_tradnl" sz="2400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(</a:t>
            </a:r>
            <a:r>
              <a:rPr lang="es-ES_tradnl" sz="2400" baseline="-25000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 </a:t>
            </a:r>
            <a:r>
              <a:rPr lang="es-ES_tradnl" sz="2400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</a:t>
            </a:r>
            <a:r>
              <a:rPr lang="es-ES_tradnl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s-ES_tradnl" sz="2400" i="1" dirty="0" smtClean="0">
                <a:latin typeface="Book Antiqua" charset="0"/>
                <a:ea typeface="Book Antiqua" charset="0"/>
                <a:cs typeface="Book Antiqua" charset="0"/>
              </a:rPr>
              <a:t>t-s 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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</a:rPr>
              <a:t> )(-1)</a:t>
            </a:r>
            <a:r>
              <a:rPr lang="es-ES_tradnl" sz="2400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 </a:t>
            </a:r>
            <a:r>
              <a:rPr lang="es-ES_tradnl" sz="2400" b="1" baseline="30000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</a:t>
            </a:r>
            <a:r>
              <a:rPr lang="es-ES_tradnl" sz="2400" b="1" baseline="30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s-ES_tradnl" sz="2400" b="1" baseline="300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</a:t>
            </a:r>
            <a:r>
              <a:rPr lang="es-ES_tradnl" sz="2400" b="1" baseline="30000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s-ES_tradnl" sz="2400" b="1" i="1" baseline="30000" dirty="0">
                <a:latin typeface="Book Antiqua" charset="0"/>
                <a:ea typeface="Book Antiqua" charset="0"/>
                <a:cs typeface="Book Antiqua" charset="0"/>
              </a:rPr>
              <a:t>t-s</a:t>
            </a:r>
            <a:r>
              <a:rPr lang="es-ES_tradnl" sz="2400" b="1" baseline="30000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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</a:rPr>
              <a:t>,       (2)</a:t>
            </a:r>
          </a:p>
          <a:p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</a:rPr>
              <a:t>Con 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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</a:rPr>
              <a:t>∈ </a:t>
            </a:r>
            <a:r>
              <a:rPr lang="es-ES" sz="2400" dirty="0" smtClean="0">
                <a:latin typeface="Book Antiqua" charset="0"/>
                <a:ea typeface="Book Antiqua" charset="0"/>
                <a:cs typeface="Book Antiqua" charset="0"/>
              </a:rPr>
              <a:t>{1,2} de manera que 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=1 implica una </a:t>
            </a:r>
            <a:r>
              <a:rPr lang="es-ES_tradnl" sz="2400" dirty="0" err="1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correlaci</a:t>
            </a:r>
            <a:r>
              <a:rPr lang="es-ES" sz="2400" dirty="0" err="1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ó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n positiva/negativa para diferencias de tiempo </a:t>
            </a:r>
            <a:r>
              <a:rPr lang="es-ES_tradnl" sz="2400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</a:t>
            </a:r>
            <a:r>
              <a:rPr lang="es-ES_tradnl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s-ES_tradnl" sz="2400" i="1" dirty="0" smtClean="0">
                <a:latin typeface="Book Antiqua" charset="0"/>
                <a:ea typeface="Book Antiqua" charset="0"/>
                <a:cs typeface="Book Antiqua" charset="0"/>
              </a:rPr>
              <a:t>t-s 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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</a:rPr>
              <a:t>  pares/impares, y es siempre positiva sin importar si </a:t>
            </a:r>
            <a:r>
              <a:rPr lang="es-ES_tradnl" sz="2400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</a:t>
            </a:r>
            <a:r>
              <a:rPr lang="es-ES_tradnl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s-ES_tradnl" sz="2400" i="1" dirty="0" smtClean="0">
                <a:latin typeface="Book Antiqua" charset="0"/>
                <a:ea typeface="Book Antiqua" charset="0"/>
                <a:cs typeface="Book Antiqua" charset="0"/>
              </a:rPr>
              <a:t>t-s 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  es par o impar, para </a:t>
            </a:r>
            <a:r>
              <a:rPr lang="es-ES_tradnl" sz="2400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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=2. Notar que </a:t>
            </a:r>
            <a:r>
              <a:rPr lang="es-ES_tradnl" sz="2400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</a:t>
            </a:r>
            <a:r>
              <a:rPr lang="es-ES_tradnl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s-ES_tradnl" sz="2400" i="1" dirty="0">
                <a:latin typeface="Book Antiqua" charset="0"/>
                <a:ea typeface="Book Antiqua" charset="0"/>
                <a:cs typeface="Book Antiqua" charset="0"/>
              </a:rPr>
              <a:t>t-s </a:t>
            </a:r>
            <a:r>
              <a:rPr lang="es-ES_tradnl" sz="2400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 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necesita ser un entero.</a:t>
            </a:r>
          </a:p>
          <a:p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	Para la </a:t>
            </a:r>
            <a:r>
              <a:rPr lang="es-ES_tradnl" sz="2400" dirty="0" err="1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funci</a:t>
            </a:r>
            <a:r>
              <a:rPr lang="es-ES" sz="2400" dirty="0" err="1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ón</a:t>
            </a:r>
            <a:r>
              <a:rPr lang="es-ES" sz="24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 de covarianza (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2</a:t>
            </a:r>
            <a:r>
              <a:rPr lang="es-ES" sz="24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) estar bien definida, necesita satisfacer la condición de  ser </a:t>
            </a:r>
            <a:r>
              <a:rPr lang="es-ES" sz="2400" dirty="0" err="1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semi</a:t>
            </a:r>
            <a:r>
              <a:rPr lang="es-ES" sz="24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 positiva definida (</a:t>
            </a:r>
            <a:r>
              <a:rPr lang="es-ES" sz="2400" dirty="0" err="1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psd</a:t>
            </a:r>
            <a:r>
              <a:rPr lang="es-ES" sz="24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).</a:t>
            </a:r>
            <a:endParaRPr lang="es-ES_tradnl" sz="2400" dirty="0">
              <a:latin typeface="Book Antiqua" charset="0"/>
              <a:ea typeface="Book Antiqua" charset="0"/>
              <a:cs typeface="Book Antiqua" charset="0"/>
            </a:endParaRPr>
          </a:p>
          <a:p>
            <a:endParaRPr lang="es-ES_tradnl" dirty="0"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4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_trad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266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_trad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18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Nota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El primer factor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funci</a:t>
            </a:r>
            <a:r>
              <a:rPr lang="es-ES" dirty="0" err="1" smtClean="0"/>
              <a:t>ón</a:t>
            </a:r>
            <a:r>
              <a:rPr lang="es-ES" dirty="0" smtClean="0"/>
              <a:t> de covarianza </a:t>
            </a:r>
            <a:r>
              <a:rPr lang="es-ES" dirty="0" err="1" smtClean="0"/>
              <a:t>psd</a:t>
            </a:r>
            <a:r>
              <a:rPr lang="es-ES" dirty="0" smtClean="0"/>
              <a:t>, dado que es una función monótona decreciente positiva.</a:t>
            </a:r>
          </a:p>
          <a:p>
            <a:r>
              <a:rPr lang="es-ES" dirty="0" smtClean="0"/>
              <a:t>El segundo factor define una matriz de varianza-covarianza para cualquier conjunto de n puntos que es </a:t>
            </a:r>
            <a:r>
              <a:rPr lang="es-ES" dirty="0" err="1" smtClean="0"/>
              <a:t>psd</a:t>
            </a:r>
            <a:r>
              <a:rPr lang="es-ES" dirty="0" smtClean="0"/>
              <a:t>, con el primer </a:t>
            </a:r>
            <a:r>
              <a:rPr lang="es-ES" dirty="0" err="1" smtClean="0"/>
              <a:t>eigenvalor</a:t>
            </a:r>
            <a:r>
              <a:rPr lang="es-ES" dirty="0" smtClean="0"/>
              <a:t> igual a n y el resto cero. </a:t>
            </a:r>
            <a:endParaRPr lang="en-US" dirty="0" smtClean="0"/>
          </a:p>
          <a:p>
            <a:r>
              <a:rPr lang="en-US" dirty="0" err="1" smtClean="0"/>
              <a:t>Por</a:t>
            </a:r>
            <a:r>
              <a:rPr lang="en-US" dirty="0" smtClean="0"/>
              <a:t> lo </a:t>
            </a:r>
            <a:r>
              <a:rPr lang="en-US" dirty="0" err="1" smtClean="0"/>
              <a:t>tanto</a:t>
            </a:r>
            <a:r>
              <a:rPr lang="en-US" dirty="0" smtClean="0"/>
              <a:t> (2)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psd</a:t>
            </a:r>
            <a:r>
              <a:rPr lang="en-US" dirty="0" smtClean="0"/>
              <a:t> y  (1)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modelo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dirty="0" err="1" smtClean="0"/>
              <a:t>definido</a:t>
            </a:r>
            <a:r>
              <a:rPr lang="en-US" dirty="0" smtClean="0"/>
              <a:t>. </a:t>
            </a:r>
            <a:endParaRPr lang="es-MX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19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Ayer salió esa noticia</a:t>
            </a:r>
            <a:endParaRPr lang="en-U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03773"/>
            <a:ext cx="5817840" cy="5454225"/>
          </a:xfrm>
          <a:prstGeom prst="rect">
            <a:avLst/>
          </a:prstGeom>
        </p:spPr>
      </p:pic>
      <p:sp>
        <p:nvSpPr>
          <p:cNvPr id="5" name="4 Flecha derecha"/>
          <p:cNvSpPr/>
          <p:nvPr/>
        </p:nvSpPr>
        <p:spPr>
          <a:xfrm rot="13867370">
            <a:off x="6604394" y="3082621"/>
            <a:ext cx="2071536" cy="477361"/>
          </a:xfrm>
          <a:prstGeom prst="rightArrow">
            <a:avLst>
              <a:gd name="adj1" fmla="val 50000"/>
              <a:gd name="adj2" fmla="val 7502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21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71472" y="85723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2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A</a:t>
            </a:r>
            <a:r>
              <a:rPr lang="es-MX" dirty="0" smtClean="0"/>
              <a:t>n</a:t>
            </a:r>
            <a:r>
              <a:rPr lang="es-ES" dirty="0" err="1" smtClean="0"/>
              <a:t>álisis</a:t>
            </a:r>
            <a:r>
              <a:rPr lang="es-ES" dirty="0" smtClean="0"/>
              <a:t> a priori al posteriori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457200" y="1122418"/>
            <a:ext cx="8507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</a:rPr>
              <a:t>Sea x=(</a:t>
            </a:r>
            <a:r>
              <a:rPr lang="es-ES_tradnl" sz="2400" i="1" dirty="0" smtClean="0">
                <a:latin typeface="Book Antiqua" charset="0"/>
                <a:ea typeface="Book Antiqua" charset="0"/>
                <a:cs typeface="Book Antiqua" charset="0"/>
              </a:rPr>
              <a:t>X</a:t>
            </a:r>
            <a:r>
              <a:rPr lang="es-ES_tradnl" sz="2400" i="1" baseline="-25000" dirty="0" smtClean="0">
                <a:latin typeface="Book Antiqua" charset="0"/>
                <a:ea typeface="Book Antiqua" charset="0"/>
                <a:cs typeface="Book Antiqua" charset="0"/>
              </a:rPr>
              <a:t>t1</a:t>
            </a:r>
            <a:r>
              <a:rPr lang="es-ES_tradnl" sz="2400" i="1" dirty="0" smtClean="0">
                <a:latin typeface="Book Antiqua" charset="0"/>
                <a:ea typeface="Book Antiqua" charset="0"/>
                <a:cs typeface="Book Antiqua" charset="0"/>
              </a:rPr>
              <a:t>,</a:t>
            </a:r>
            <a:r>
              <a:rPr lang="es-ES_tradnl" sz="2400" i="1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s-ES_tradnl" sz="2400" i="1" dirty="0" smtClean="0">
                <a:latin typeface="Book Antiqua" charset="0"/>
                <a:ea typeface="Book Antiqua" charset="0"/>
                <a:cs typeface="Book Antiqua" charset="0"/>
              </a:rPr>
              <a:t>X</a:t>
            </a:r>
            <a:r>
              <a:rPr lang="es-ES_tradnl" sz="2400" i="1" baseline="-25000" dirty="0" smtClean="0">
                <a:latin typeface="Book Antiqua" charset="0"/>
                <a:ea typeface="Book Antiqua" charset="0"/>
                <a:cs typeface="Book Antiqua" charset="0"/>
              </a:rPr>
              <a:t>t2</a:t>
            </a:r>
            <a:r>
              <a:rPr lang="es-ES_tradnl" sz="2400" i="1" dirty="0" smtClean="0">
                <a:latin typeface="Book Antiqua" charset="0"/>
                <a:ea typeface="Book Antiqua" charset="0"/>
                <a:cs typeface="Book Antiqua" charset="0"/>
              </a:rPr>
              <a:t>,</a:t>
            </a:r>
            <a:r>
              <a:rPr lang="is-IS" sz="2400" i="1" dirty="0" smtClean="0">
                <a:latin typeface="Book Antiqua" charset="0"/>
                <a:ea typeface="Book Antiqua" charset="0"/>
                <a:cs typeface="Book Antiqua" charset="0"/>
              </a:rPr>
              <a:t>…,</a:t>
            </a:r>
            <a:r>
              <a:rPr lang="es-ES_tradnl" sz="2400" i="1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s-ES_tradnl" sz="2400" i="1" dirty="0" err="1" smtClean="0">
                <a:latin typeface="Book Antiqua" charset="0"/>
                <a:ea typeface="Book Antiqua" charset="0"/>
                <a:cs typeface="Book Antiqua" charset="0"/>
              </a:rPr>
              <a:t>X</a:t>
            </a:r>
            <a:r>
              <a:rPr lang="es-ES_tradnl" sz="2400" i="1" baseline="-25000" dirty="0" err="1" smtClean="0">
                <a:latin typeface="Book Antiqua" charset="0"/>
                <a:ea typeface="Book Antiqua" charset="0"/>
                <a:cs typeface="Book Antiqua" charset="0"/>
              </a:rPr>
              <a:t>tn</a:t>
            </a:r>
            <a:r>
              <a:rPr lang="es-ES_tradnl" sz="2400" i="1" dirty="0" smtClean="0">
                <a:latin typeface="Book Antiqua" charset="0"/>
                <a:ea typeface="Book Antiqua" charset="0"/>
                <a:cs typeface="Book Antiqua" charset="0"/>
              </a:rPr>
              <a:t>) 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</a:rPr>
              <a:t>las series de tiempo observadas desigualmente espaciadas, y </a:t>
            </a:r>
            <a:r>
              <a:rPr lang="es-ES_tradnl" sz="2400" dirty="0">
                <a:sym typeface="Symbol" charset="2"/>
              </a:rPr>
              <a:t></a:t>
            </a:r>
            <a:r>
              <a:rPr lang="es-ES_tradnl" sz="2400" dirty="0"/>
              <a:t> </a:t>
            </a:r>
            <a:r>
              <a:rPr lang="es-ES_tradnl" sz="2400" dirty="0" smtClean="0"/>
              <a:t>= (</a:t>
            </a:r>
            <a:r>
              <a:rPr lang="es-ES_tradnl" sz="2400" dirty="0" smtClean="0">
                <a:sym typeface="Symbol" charset="2"/>
              </a:rPr>
              <a:t></a:t>
            </a:r>
            <a:r>
              <a:rPr lang="es-ES_tradnl" sz="2400" dirty="0" smtClean="0"/>
              <a:t>,</a:t>
            </a:r>
            <a:r>
              <a:rPr lang="es-ES_tradnl" sz="2400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 </a:t>
            </a:r>
            <a:r>
              <a:rPr lang="es-ES_tradnl" sz="2400" baseline="300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2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</a:rPr>
              <a:t>,</a:t>
            </a:r>
            <a:r>
              <a:rPr lang="es-ES_tradnl" sz="2400" baseline="-25000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 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,</a:t>
            </a:r>
            <a:r>
              <a:rPr lang="es-ES_tradnl" sz="2400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 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)el vector de par</a:t>
            </a:r>
            <a:r>
              <a:rPr lang="es-ES" sz="2400" dirty="0" err="1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ámetros</a:t>
            </a:r>
            <a:r>
              <a:rPr lang="es-ES" sz="24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 del modelo. La distribución conjunta de los datos </a:t>
            </a:r>
            <a:r>
              <a:rPr lang="es-ES" sz="2400" b="1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x</a:t>
            </a:r>
            <a:r>
              <a:rPr lang="es-ES" sz="2400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 </a:t>
            </a:r>
            <a:r>
              <a:rPr lang="es-ES" sz="24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inducida por el modelo (1) es una distribución normal multivariada n-dimensional de la forma</a:t>
            </a:r>
            <a:endParaRPr lang="es-ES_tradnl" dirty="0">
              <a:latin typeface="Book Antiqua" charset="0"/>
              <a:ea typeface="Book Antiqua" charset="0"/>
              <a:cs typeface="Book Antiqua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99" y="3501008"/>
            <a:ext cx="8365337" cy="1727539"/>
          </a:xfrm>
          <a:prstGeom prst="rect">
            <a:avLst/>
          </a:prstGeo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20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36712" y="476672"/>
            <a:ext cx="85072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Book Antiqua" charset="0"/>
                <a:ea typeface="Book Antiqua" charset="0"/>
                <a:cs typeface="Book Antiqua" charset="0"/>
              </a:rPr>
              <a:t>d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</a:rPr>
              <a:t>onde </a:t>
            </a:r>
            <a:r>
              <a:rPr lang="es-ES_tradnl" sz="2400" b="1" dirty="0">
                <a:sym typeface="Symbol" charset="2"/>
              </a:rPr>
              <a:t></a:t>
            </a:r>
            <a:r>
              <a:rPr lang="es-ES_tradnl" sz="2400" dirty="0">
                <a:sym typeface="Symbol" charset="2"/>
              </a:rPr>
              <a:t> </a:t>
            </a:r>
            <a:r>
              <a:rPr lang="es-ES_tradnl" sz="2400" dirty="0" smtClean="0">
                <a:sym typeface="Symbol" charset="2"/>
              </a:rPr>
              <a:t>=(</a:t>
            </a:r>
            <a:r>
              <a:rPr lang="es-ES_tradnl" sz="2400" dirty="0">
                <a:sym typeface="Symbol" charset="2"/>
              </a:rPr>
              <a:t> </a:t>
            </a:r>
            <a:r>
              <a:rPr lang="es-ES_tradnl" sz="2400" dirty="0" smtClean="0">
                <a:sym typeface="Symbol" charset="2"/>
              </a:rPr>
              <a:t>,</a:t>
            </a:r>
            <a:r>
              <a:rPr lang="is-IS" sz="2400" dirty="0" smtClean="0">
                <a:sym typeface="Symbol" charset="2"/>
              </a:rPr>
              <a:t>…,</a:t>
            </a:r>
            <a:r>
              <a:rPr lang="es-ES_tradnl" sz="2400" dirty="0">
                <a:sym typeface="Symbol" charset="2"/>
              </a:rPr>
              <a:t>  </a:t>
            </a:r>
            <a:r>
              <a:rPr lang="es-ES_tradnl" sz="2400" dirty="0" smtClean="0">
                <a:sym typeface="Symbol" charset="2"/>
              </a:rPr>
              <a:t>) es el vector de medias, </a:t>
            </a:r>
            <a:r>
              <a:rPr lang="es-ES_tradnl" sz="2400" i="1" dirty="0" smtClean="0">
                <a:sym typeface="Symbol" charset="2"/>
              </a:rPr>
              <a:t>R</a:t>
            </a:r>
            <a:r>
              <a:rPr lang="es-ES_tradnl" sz="2400" baseline="-250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</a:t>
            </a:r>
            <a:r>
              <a:rPr lang="es-ES_tradnl" sz="2400" baseline="-25000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, </a:t>
            </a:r>
            <a:r>
              <a:rPr lang="es-ES_tradnl" sz="2400" baseline="-250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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=(</a:t>
            </a:r>
            <a:r>
              <a:rPr lang="es-ES_tradnl" sz="2400" i="1" dirty="0" err="1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r</a:t>
            </a:r>
            <a:r>
              <a:rPr lang="es-ES_tradnl" sz="2400" i="1" baseline="-25000" dirty="0" err="1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ij</a:t>
            </a:r>
            <a:r>
              <a:rPr lang="es-ES_tradnl" sz="2400" baseline="300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, </a:t>
            </a:r>
            <a:r>
              <a:rPr lang="es-ES_tradnl" sz="2400" dirty="0" smtClean="0">
                <a:sym typeface="Symbol" charset="2"/>
              </a:rPr>
              <a:t>) es la matriz de </a:t>
            </a:r>
            <a:r>
              <a:rPr lang="es-ES_tradnl" sz="2400" dirty="0" err="1" smtClean="0">
                <a:sym typeface="Symbol" charset="2"/>
              </a:rPr>
              <a:t>correlaci</a:t>
            </a:r>
            <a:r>
              <a:rPr lang="es-ES" sz="2400" dirty="0" err="1" smtClean="0">
                <a:sym typeface="Symbol" charset="2"/>
              </a:rPr>
              <a:t>ó</a:t>
            </a:r>
            <a:r>
              <a:rPr lang="es-ES_tradnl" sz="2400" dirty="0" smtClean="0">
                <a:sym typeface="Symbol" charset="2"/>
              </a:rPr>
              <a:t>n con t</a:t>
            </a:r>
            <a:r>
              <a:rPr lang="es-ES" sz="2400" dirty="0" err="1" smtClean="0">
                <a:sym typeface="Symbol" charset="2"/>
              </a:rPr>
              <a:t>érmino</a:t>
            </a:r>
            <a:r>
              <a:rPr lang="es-ES" sz="2400" dirty="0" smtClean="0">
                <a:sym typeface="Symbol" charset="2"/>
              </a:rPr>
              <a:t> </a:t>
            </a:r>
            <a:r>
              <a:rPr lang="es-ES_tradnl" sz="2400" dirty="0" smtClean="0">
                <a:sym typeface="Symbol" charset="2"/>
              </a:rPr>
              <a:t>(</a:t>
            </a:r>
            <a:r>
              <a:rPr lang="es-ES_tradnl" sz="2400" i="1" dirty="0" err="1" smtClean="0">
                <a:sym typeface="Symbol" charset="2"/>
              </a:rPr>
              <a:t>i,j</a:t>
            </a:r>
            <a:r>
              <a:rPr lang="es-ES_tradnl" sz="2400" dirty="0" smtClean="0">
                <a:sym typeface="Symbol" charset="2"/>
              </a:rPr>
              <a:t>) </a:t>
            </a:r>
            <a:r>
              <a:rPr lang="es-ES_tradnl" sz="2400" i="1" dirty="0" err="1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r</a:t>
            </a:r>
            <a:r>
              <a:rPr lang="es-ES_tradnl" sz="2400" i="1" baseline="-25000" dirty="0" err="1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ij</a:t>
            </a:r>
            <a:r>
              <a:rPr lang="es-ES_tradnl" sz="2400" baseline="30000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,  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</a:rPr>
              <a:t>= </a:t>
            </a:r>
            <a:r>
              <a:rPr lang="es-ES_tradnl" sz="2400" dirty="0" smtClean="0">
                <a:sym typeface="Symbol" charset="2"/>
              </a:rPr>
              <a:t></a:t>
            </a:r>
            <a:r>
              <a:rPr lang="es-ES_tradnl" sz="2400" baseline="-250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</a:t>
            </a:r>
            <a:r>
              <a:rPr lang="es-ES_tradnl" sz="2400" baseline="-10000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2</a:t>
            </a:r>
            <a:r>
              <a:rPr lang="es-ES_tradnl" sz="2400" baseline="-25000" dirty="0">
                <a:latin typeface="Book Antiqua" charset="0"/>
                <a:ea typeface="Book Antiqua" charset="0"/>
                <a:cs typeface="Book Antiqua" charset="0"/>
              </a:rPr>
              <a:t>,</a:t>
            </a:r>
            <a:r>
              <a:rPr lang="es-ES_tradnl" sz="2400" baseline="-25000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 , </a:t>
            </a:r>
            <a:r>
              <a:rPr lang="es-ES_tradnl" sz="2400" baseline="-250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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(</a:t>
            </a:r>
            <a:r>
              <a:rPr lang="es-ES_tradnl" sz="2400" i="1" dirty="0" err="1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t</a:t>
            </a:r>
            <a:r>
              <a:rPr lang="es-ES_tradnl" sz="2400" i="1" baseline="-25000" dirty="0" err="1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i</a:t>
            </a:r>
            <a:r>
              <a:rPr lang="es-ES_tradnl" sz="2400" i="1" dirty="0" err="1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,t</a:t>
            </a:r>
            <a:r>
              <a:rPr lang="es-ES_tradnl" sz="2400" i="1" baseline="-25000" dirty="0" err="1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j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)/</a:t>
            </a:r>
            <a:r>
              <a:rPr lang="es-ES_tradnl" sz="2400" i="1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</a:t>
            </a:r>
            <a:r>
              <a:rPr lang="es-ES_tradnl" sz="2400" i="1" baseline="300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2</a:t>
            </a:r>
            <a:r>
              <a:rPr lang="es-ES_tradnl" sz="2400" dirty="0" smtClean="0"/>
              <a:t> y</a:t>
            </a:r>
            <a:r>
              <a:rPr lang="es-ES_tradnl" sz="2400" dirty="0">
                <a:sym typeface="Symbol" charset="2"/>
              </a:rPr>
              <a:t> </a:t>
            </a:r>
            <a:endParaRPr lang="es-ES_tradnl" sz="2400" dirty="0" smtClean="0">
              <a:sym typeface="Symbol" charset="2"/>
            </a:endParaRPr>
          </a:p>
          <a:p>
            <a:r>
              <a:rPr lang="es-ES_tradnl" sz="2400" dirty="0" smtClean="0">
                <a:sym typeface="Symbol" charset="2"/>
              </a:rPr>
              <a:t></a:t>
            </a:r>
            <a:r>
              <a:rPr lang="es-ES_tradnl" sz="2400" baseline="-250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</a:t>
            </a:r>
            <a:r>
              <a:rPr lang="es-ES_tradnl" sz="2400" baseline="-10000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2</a:t>
            </a:r>
            <a:r>
              <a:rPr lang="es-ES_tradnl" sz="2400" baseline="-25000" dirty="0">
                <a:latin typeface="Book Antiqua" charset="0"/>
                <a:ea typeface="Book Antiqua" charset="0"/>
                <a:cs typeface="Book Antiqua" charset="0"/>
              </a:rPr>
              <a:t>,</a:t>
            </a:r>
            <a:r>
              <a:rPr lang="es-ES_tradnl" sz="2400" baseline="-25000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 , </a:t>
            </a:r>
            <a:r>
              <a:rPr lang="es-ES_tradnl" sz="2400" baseline="-250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 </a:t>
            </a:r>
            <a:r>
              <a:rPr lang="es-ES_tradnl" sz="2400" dirty="0" smtClean="0"/>
              <a:t> es dada en (2).</a:t>
            </a:r>
          </a:p>
          <a:p>
            <a:endParaRPr lang="es-ES_tradnl" sz="2400" dirty="0" smtClean="0"/>
          </a:p>
          <a:p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</a:rPr>
              <a:t>Asignamos condicionalmente distribuciones conjugadas a priori  para </a:t>
            </a:r>
            <a:r>
              <a:rPr lang="es-ES_tradnl" sz="2400" dirty="0" smtClean="0">
                <a:sym typeface="Symbol" charset="2"/>
              </a:rPr>
              <a:t> cuando es posible. En particular tomamos distribuciones a priori independientes de la forma</a:t>
            </a:r>
          </a:p>
          <a:p>
            <a:pPr marL="342900" indent="-342900">
              <a:buFont typeface="Symbol" charset="2"/>
              <a:buChar char="m"/>
            </a:pPr>
            <a:r>
              <a:rPr lang="es-ES_tradnl" sz="2400" dirty="0" smtClean="0">
                <a:sym typeface="Symbol" charset="2"/>
              </a:rPr>
              <a:t>N(</a:t>
            </a:r>
            <a:r>
              <a:rPr lang="es-ES_tradnl" sz="2400" baseline="-25000" dirty="0" smtClean="0">
                <a:sym typeface="Symbol" charset="2"/>
              </a:rPr>
              <a:t>0</a:t>
            </a:r>
            <a:r>
              <a:rPr lang="es-ES_tradnl" sz="2400" dirty="0" smtClean="0">
                <a:sym typeface="Symbol" charset="2"/>
              </a:rPr>
              <a:t>,</a:t>
            </a:r>
            <a:r>
              <a:rPr lang="es-ES_tradnl" sz="2400" i="1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 </a:t>
            </a:r>
            <a:r>
              <a:rPr lang="es-ES_tradnl" sz="2400" i="1" baseline="300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2</a:t>
            </a:r>
            <a:r>
              <a:rPr lang="es-ES_tradnl" sz="2400" baseline="-25000" dirty="0" smtClean="0">
                <a:sym typeface="Symbol" charset="2"/>
              </a:rPr>
              <a:t>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</a:rPr>
              <a:t>) , </a:t>
            </a:r>
            <a:r>
              <a:rPr lang="es-ES_tradnl" sz="2400" i="1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 </a:t>
            </a:r>
            <a:r>
              <a:rPr lang="es-ES_tradnl" sz="2400" i="1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</a:t>
            </a:r>
            <a:r>
              <a:rPr lang="es-ES_tradnl" sz="2400" i="1" baseline="300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2</a:t>
            </a:r>
            <a:r>
              <a:rPr lang="es-ES_tradnl" sz="2400" dirty="0" smtClean="0">
                <a:sym typeface="Symbol" charset="2"/>
              </a:rPr>
              <a:t> </a:t>
            </a:r>
            <a:r>
              <a:rPr lang="es-ES_tradnl" sz="2400" dirty="0" err="1" smtClean="0">
                <a:sym typeface="Symbol" charset="2"/>
              </a:rPr>
              <a:t>IGa</a:t>
            </a:r>
            <a:r>
              <a:rPr lang="es-ES_tradnl" sz="2400" dirty="0" smtClean="0">
                <a:sym typeface="Symbol" charset="2"/>
              </a:rPr>
              <a:t>(</a:t>
            </a:r>
            <a:r>
              <a:rPr lang="es-ES_tradnl" sz="2400" i="1" dirty="0" err="1" smtClean="0">
                <a:sym typeface="Symbol" charset="2"/>
              </a:rPr>
              <a:t>a</a:t>
            </a:r>
            <a:r>
              <a:rPr lang="es-ES_tradnl" sz="2400" i="1" baseline="-25000" dirty="0" err="1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</a:t>
            </a:r>
            <a:r>
              <a:rPr lang="es-ES_tradnl" sz="2400" i="1" dirty="0" err="1" smtClean="0">
                <a:sym typeface="Symbol" charset="2"/>
              </a:rPr>
              <a:t>,b</a:t>
            </a:r>
            <a:r>
              <a:rPr lang="es-ES_tradnl" sz="2400" i="1" baseline="-250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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</a:rPr>
              <a:t>),   </a:t>
            </a:r>
            <a:r>
              <a:rPr lang="es-ES_tradnl" sz="2400" dirty="0" smtClean="0">
                <a:sym typeface="Symbol" charset="2"/>
              </a:rPr>
              <a:t>Ga(</a:t>
            </a:r>
            <a:r>
              <a:rPr lang="es-ES_tradnl" sz="2400" dirty="0" err="1" smtClean="0">
                <a:sym typeface="Symbol" charset="2"/>
              </a:rPr>
              <a:t>a</a:t>
            </a:r>
            <a:r>
              <a:rPr lang="es-ES_tradnl" sz="2400" baseline="-25000" dirty="0" err="1" smtClean="0">
                <a:sym typeface="Symbol" charset="2"/>
              </a:rPr>
              <a:t></a:t>
            </a:r>
            <a:r>
              <a:rPr lang="es-ES_tradnl" sz="2400" dirty="0" err="1" smtClean="0">
                <a:sym typeface="Symbol" charset="2"/>
              </a:rPr>
              <a:t>,b</a:t>
            </a:r>
            <a:r>
              <a:rPr lang="es-ES_tradnl" sz="2400" baseline="-25000" dirty="0" smtClean="0">
                <a:sym typeface="Symbol" charset="2"/>
              </a:rPr>
              <a:t></a:t>
            </a:r>
            <a:r>
              <a:rPr lang="es-ES_tradnl" sz="2400" dirty="0" smtClean="0">
                <a:sym typeface="Symbol" charset="2"/>
              </a:rPr>
              <a:t>), Un(0,A</a:t>
            </a:r>
            <a:r>
              <a:rPr lang="es-ES_tradnl" sz="2400" baseline="-25000" dirty="0">
                <a:sym typeface="Symbol" charset="2"/>
              </a:rPr>
              <a:t></a:t>
            </a:r>
            <a:r>
              <a:rPr lang="es-ES_tradnl" sz="2400" dirty="0" smtClean="0">
                <a:sym typeface="Symbol" charset="2"/>
              </a:rPr>
              <a:t>), y </a:t>
            </a:r>
          </a:p>
          <a:p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 -1</a:t>
            </a:r>
            <a:r>
              <a:rPr lang="es-ES_tradnl" sz="2400" dirty="0" smtClean="0">
                <a:sym typeface="Symbol" charset="2"/>
              </a:rPr>
              <a:t>Ber(</a:t>
            </a:r>
            <a:r>
              <a:rPr lang="es-ES_tradnl" sz="2400" i="1" dirty="0" smtClean="0">
                <a:sym typeface="Symbol" charset="2"/>
              </a:rPr>
              <a:t>p</a:t>
            </a:r>
            <a:r>
              <a:rPr lang="es-ES_tradnl" sz="2400" i="1" baseline="-250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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).</a:t>
            </a:r>
          </a:p>
          <a:p>
            <a:pPr marL="342900" indent="-342900">
              <a:buFont typeface="Symbol" charset="2"/>
              <a:buChar char="m"/>
            </a:pPr>
            <a:endParaRPr lang="es-ES_tradnl" sz="2400" dirty="0" smtClean="0">
              <a:latin typeface="Book Antiqua" charset="0"/>
              <a:ea typeface="Book Antiqua" charset="0"/>
              <a:cs typeface="Book Antiqua" charset="0"/>
              <a:sym typeface="Symbol" charset="2"/>
            </a:endParaRPr>
          </a:p>
          <a:p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La distribución</a:t>
            </a:r>
            <a:r>
              <a:rPr lang="es-ES" sz="24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 a posteriori de </a:t>
            </a:r>
            <a:r>
              <a:rPr lang="es-ES_tradnl" sz="2400" dirty="0" smtClean="0">
                <a:sym typeface="Symbol" charset="2"/>
              </a:rPr>
              <a:t> será caracterizada por medio de las distribuciones condicionales completas.  </a:t>
            </a:r>
            <a:r>
              <a:rPr lang="es-ES" sz="2400" dirty="0" smtClean="0">
                <a:sym typeface="Symbol" charset="2"/>
              </a:rPr>
              <a:t>Éstas están dadas en la siguiente diapositiva</a:t>
            </a:r>
            <a:endParaRPr lang="es-ES_tradnl" sz="2400" dirty="0" smtClean="0">
              <a:latin typeface="Book Antiqua" charset="0"/>
              <a:ea typeface="Book Antiqua" charset="0"/>
              <a:cs typeface="Book Antiqua" charset="0"/>
              <a:sym typeface="Symbol" charset="2"/>
            </a:endParaRPr>
          </a:p>
          <a:p>
            <a:endParaRPr lang="es-ES_tradnl" sz="2400" dirty="0" smtClean="0">
              <a:latin typeface="Book Antiqua" charset="0"/>
              <a:ea typeface="Book Antiqua" charset="0"/>
              <a:cs typeface="Book Antiqua" charset="0"/>
              <a:sym typeface="Symbol" charset="2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21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36712" y="476672"/>
            <a:ext cx="8507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ym typeface="Symbol" charset="2"/>
              </a:rPr>
              <a:t> (a) La </a:t>
            </a:r>
            <a:r>
              <a:rPr lang="es-ES_tradnl" sz="2400" dirty="0" err="1" smtClean="0">
                <a:sym typeface="Symbol" charset="2"/>
              </a:rPr>
              <a:t>distribuci</a:t>
            </a:r>
            <a:r>
              <a:rPr lang="es-ES" sz="2400" dirty="0" err="1" smtClean="0">
                <a:sym typeface="Symbol" charset="2"/>
              </a:rPr>
              <a:t>ón</a:t>
            </a:r>
            <a:r>
              <a:rPr lang="es-ES" sz="2400" dirty="0" smtClean="0">
                <a:sym typeface="Symbol" charset="2"/>
              </a:rPr>
              <a:t> condicional a posteriori para </a:t>
            </a:r>
            <a:r>
              <a:rPr lang="es-ES_tradnl" sz="2400" i="1" dirty="0" smtClean="0">
                <a:sym typeface="Symbol" charset="2"/>
              </a:rPr>
              <a:t> </a:t>
            </a:r>
            <a:r>
              <a:rPr lang="es-ES_tradnl" sz="2400" dirty="0" smtClean="0">
                <a:sym typeface="Symbol" charset="2"/>
              </a:rPr>
              <a:t>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96752"/>
            <a:ext cx="6516216" cy="172507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36712" y="3284192"/>
            <a:ext cx="8507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ym typeface="Symbol" charset="2"/>
              </a:rPr>
              <a:t>                          donde 1’=(1,</a:t>
            </a:r>
            <a:r>
              <a:rPr lang="is-IS" sz="2400" dirty="0" smtClean="0">
                <a:sym typeface="Symbol" charset="2"/>
              </a:rPr>
              <a:t>…,1) de dimensi</a:t>
            </a:r>
            <a:r>
              <a:rPr lang="es-ES" sz="2400" dirty="0" err="1" smtClean="0">
                <a:sym typeface="Symbol" charset="2"/>
              </a:rPr>
              <a:t>ón</a:t>
            </a:r>
            <a:r>
              <a:rPr lang="es-ES" sz="2400" dirty="0" smtClean="0">
                <a:sym typeface="Symbol" charset="2"/>
              </a:rPr>
              <a:t> </a:t>
            </a:r>
            <a:r>
              <a:rPr lang="es-ES" sz="2400" i="1" dirty="0" smtClean="0">
                <a:sym typeface="Symbol" charset="2"/>
              </a:rPr>
              <a:t>n</a:t>
            </a:r>
            <a:r>
              <a:rPr lang="es-ES" sz="2400" dirty="0" smtClean="0">
                <a:sym typeface="Symbol" charset="2"/>
              </a:rPr>
              <a:t>.</a:t>
            </a:r>
          </a:p>
          <a:p>
            <a:r>
              <a:rPr lang="es-ES" sz="2400" dirty="0" smtClean="0">
                <a:sym typeface="Symbol" charset="2"/>
              </a:rPr>
              <a:t>(b) La distribución condicional a posteriori para </a:t>
            </a:r>
            <a:r>
              <a:rPr lang="es-ES_tradnl" sz="2400" i="1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</a:t>
            </a:r>
            <a:r>
              <a:rPr lang="es-ES_tradnl" sz="2400" i="1" baseline="300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2 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es</a:t>
            </a:r>
            <a:r>
              <a:rPr lang="es-ES" sz="2400" dirty="0" smtClean="0">
                <a:sym typeface="Symbol" charset="2"/>
              </a:rPr>
              <a:t> </a:t>
            </a:r>
            <a:endParaRPr lang="es-ES_tradnl" sz="2400" dirty="0" smtClean="0">
              <a:sym typeface="Symbol" charset="2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491918"/>
            <a:ext cx="7652338" cy="1704092"/>
          </a:xfrm>
          <a:prstGeom prst="rect">
            <a:avLst/>
          </a:prstGeo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22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55576" y="3225084"/>
            <a:ext cx="8227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ym typeface="Symbol" charset="2"/>
              </a:rPr>
              <a:t>( d ) </a:t>
            </a:r>
            <a:r>
              <a:rPr lang="de-DE" sz="2400" dirty="0" err="1" smtClean="0">
                <a:sym typeface="Symbol" charset="2"/>
              </a:rPr>
              <a:t>Finalmente</a:t>
            </a:r>
            <a:r>
              <a:rPr lang="de-DE" sz="2400" dirty="0" smtClean="0">
                <a:sym typeface="Symbol" charset="2"/>
              </a:rPr>
              <a:t>, </a:t>
            </a:r>
            <a:r>
              <a:rPr lang="de-DE" sz="2400" dirty="0" err="1" smtClean="0">
                <a:sym typeface="Symbol" charset="2"/>
              </a:rPr>
              <a:t>ya</a:t>
            </a:r>
            <a:r>
              <a:rPr lang="de-DE" sz="2400" dirty="0" smtClean="0">
                <a:sym typeface="Symbol" charset="2"/>
              </a:rPr>
              <a:t> </a:t>
            </a:r>
            <a:r>
              <a:rPr lang="de-DE" sz="2400" dirty="0" err="1" smtClean="0">
                <a:sym typeface="Symbol" charset="2"/>
              </a:rPr>
              <a:t>que</a:t>
            </a:r>
            <a:r>
              <a:rPr lang="de-DE" sz="2400" dirty="0" smtClean="0">
                <a:sym typeface="Symbol" charset="2"/>
              </a:rPr>
              <a:t> </a:t>
            </a:r>
            <a:r>
              <a:rPr lang="de-DE" sz="2400" dirty="0" err="1" smtClean="0">
                <a:sym typeface="Symbol" charset="2"/>
              </a:rPr>
              <a:t>no</a:t>
            </a:r>
            <a:r>
              <a:rPr lang="de-DE" sz="2400" dirty="0" smtClean="0">
                <a:sym typeface="Symbol" charset="2"/>
              </a:rPr>
              <a:t> </a:t>
            </a:r>
            <a:r>
              <a:rPr lang="de-DE" sz="2400" dirty="0" err="1" smtClean="0">
                <a:sym typeface="Symbol" charset="2"/>
              </a:rPr>
              <a:t>hay</a:t>
            </a:r>
            <a:r>
              <a:rPr lang="de-DE" sz="2400" dirty="0" smtClean="0">
                <a:sym typeface="Symbol" charset="2"/>
              </a:rPr>
              <a:t> </a:t>
            </a:r>
            <a:r>
              <a:rPr lang="de-DE" sz="2400" dirty="0" err="1" smtClean="0">
                <a:sym typeface="Symbol" charset="2"/>
              </a:rPr>
              <a:t>distribuci</a:t>
            </a:r>
            <a:r>
              <a:rPr lang="es-ES" sz="2400" dirty="0" err="1" smtClean="0">
                <a:sym typeface="Symbol" charset="2"/>
              </a:rPr>
              <a:t>ones</a:t>
            </a:r>
            <a:r>
              <a:rPr lang="es-ES" sz="2400" dirty="0">
                <a:sym typeface="Symbol" charset="2"/>
              </a:rPr>
              <a:t> </a:t>
            </a:r>
            <a:r>
              <a:rPr lang="es-ES" sz="2400" dirty="0" smtClean="0">
                <a:sym typeface="Symbol" charset="2"/>
              </a:rPr>
              <a:t>condicionales conjugadas a priori para </a:t>
            </a:r>
            <a:r>
              <a:rPr lang="es-ES_tradnl" sz="2400" dirty="0">
                <a:sym typeface="Symbol" charset="2"/>
              </a:rPr>
              <a:t></a:t>
            </a:r>
            <a:r>
              <a:rPr lang="es-ES_tradnl" sz="2400" dirty="0"/>
              <a:t> </a:t>
            </a:r>
            <a:r>
              <a:rPr lang="es-ES_tradnl" sz="2400" dirty="0" smtClean="0"/>
              <a:t>=(</a:t>
            </a:r>
            <a:r>
              <a:rPr lang="es-ES_tradnl" sz="2400" i="1" dirty="0" smtClean="0">
                <a:sym typeface="Symbol" charset="2"/>
              </a:rPr>
              <a:t>,</a:t>
            </a:r>
            <a:r>
              <a:rPr lang="es-ES_tradnl" sz="2400" dirty="0" smtClean="0">
                <a:sym typeface="Symbol" charset="2"/>
              </a:rPr>
              <a:t>), su </a:t>
            </a:r>
            <a:r>
              <a:rPr lang="es-ES_tradnl" sz="2400" dirty="0" err="1" smtClean="0">
                <a:sym typeface="Symbol" charset="2"/>
              </a:rPr>
              <a:t>distribuci</a:t>
            </a:r>
            <a:r>
              <a:rPr lang="es-ES" sz="2400" dirty="0" err="1" smtClean="0">
                <a:sym typeface="Symbol" charset="2"/>
              </a:rPr>
              <a:t>ón</a:t>
            </a:r>
            <a:r>
              <a:rPr lang="es-ES" sz="2400" dirty="0" smtClean="0">
                <a:sym typeface="Symbol" charset="2"/>
              </a:rPr>
              <a:t> condicional a posteriori es simplemente </a:t>
            </a:r>
            <a:r>
              <a:rPr lang="es-ES" sz="2400" i="1" dirty="0" smtClean="0">
                <a:sym typeface="Symbol" charset="2"/>
              </a:rPr>
              <a:t>f</a:t>
            </a:r>
            <a:r>
              <a:rPr lang="es-ES" sz="2400" dirty="0" smtClean="0">
                <a:sym typeface="Symbol" charset="2"/>
              </a:rPr>
              <a:t>(</a:t>
            </a:r>
            <a:r>
              <a:rPr lang="es-ES_tradnl" sz="2400" dirty="0" smtClean="0">
                <a:sym typeface="Symbol" charset="2"/>
              </a:rPr>
              <a:t></a:t>
            </a:r>
            <a:r>
              <a:rPr lang="es-ES_tradnl" sz="2400" dirty="0">
                <a:sym typeface="Symbol" charset="2"/>
              </a:rPr>
              <a:t></a:t>
            </a:r>
            <a:r>
              <a:rPr lang="es-ES_tradnl" sz="2400" dirty="0"/>
              <a:t> </a:t>
            </a:r>
            <a:r>
              <a:rPr lang="es-ES_tradnl" sz="2400" dirty="0" err="1" smtClean="0"/>
              <a:t>rest</a:t>
            </a:r>
            <a:r>
              <a:rPr lang="es-ES_tradnl" sz="2400" dirty="0" smtClean="0"/>
              <a:t>) </a:t>
            </a:r>
            <a:r>
              <a:rPr lang="es-ES_tradnl" sz="2400" dirty="0">
                <a:sym typeface="Symbol" charset="2"/>
              </a:rPr>
              <a:t></a:t>
            </a:r>
            <a:r>
              <a:rPr lang="es-ES_tradnl" sz="2400" dirty="0"/>
              <a:t> </a:t>
            </a:r>
            <a:r>
              <a:rPr lang="es-ES_tradnl" sz="2400" i="1" dirty="0" smtClean="0"/>
              <a:t>f</a:t>
            </a:r>
            <a:r>
              <a:rPr lang="es-ES_tradnl" sz="2400" dirty="0" smtClean="0"/>
              <a:t>(x</a:t>
            </a:r>
            <a:r>
              <a:rPr lang="es-ES_tradnl" sz="2400" dirty="0" smtClean="0">
                <a:sym typeface="Symbol" charset="2"/>
              </a:rPr>
              <a:t>)f(</a:t>
            </a:r>
            <a:r>
              <a:rPr lang="es-ES_tradnl" sz="2400" i="1" dirty="0" smtClean="0">
                <a:sym typeface="Symbol" charset="2"/>
              </a:rPr>
              <a:t></a:t>
            </a:r>
            <a:r>
              <a:rPr lang="es-ES_tradnl" sz="2400" dirty="0" smtClean="0">
                <a:sym typeface="Symbol" charset="2"/>
              </a:rPr>
              <a:t>),donde </a:t>
            </a:r>
            <a:r>
              <a:rPr lang="es-ES_tradnl" sz="2400" i="1" dirty="0"/>
              <a:t>f</a:t>
            </a:r>
            <a:r>
              <a:rPr lang="es-ES_tradnl" sz="2400" dirty="0"/>
              <a:t>(x</a:t>
            </a:r>
            <a:r>
              <a:rPr lang="es-ES_tradnl" sz="2400" dirty="0">
                <a:sym typeface="Symbol" charset="2"/>
              </a:rPr>
              <a:t></a:t>
            </a:r>
            <a:r>
              <a:rPr lang="es-ES_tradnl" sz="2400" dirty="0" smtClean="0">
                <a:sym typeface="Symbol" charset="2"/>
              </a:rPr>
              <a:t>) es dada en (3).</a:t>
            </a:r>
            <a:endParaRPr lang="es-ES_tradnl" sz="2400" dirty="0">
              <a:latin typeface="Book Antiqua" charset="0"/>
              <a:ea typeface="Book Antiqua" charset="0"/>
              <a:cs typeface="Book Antiqua" charset="0"/>
              <a:sym typeface="Symbol" charset="2"/>
            </a:endParaRPr>
          </a:p>
          <a:p>
            <a:endParaRPr lang="es-ES_tradnl" sz="2400" dirty="0" smtClean="0">
              <a:sym typeface="Symbol" charset="2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302152"/>
            <a:ext cx="5851166" cy="11521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75928" y="332656"/>
            <a:ext cx="8507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ym typeface="Symbol" charset="2"/>
              </a:rPr>
              <a:t>( c )   </a:t>
            </a:r>
            <a:r>
              <a:rPr lang="es-ES_tradnl" sz="2400" dirty="0" smtClean="0">
                <a:sym typeface="Symbol" charset="2"/>
              </a:rPr>
              <a:t>La </a:t>
            </a:r>
            <a:r>
              <a:rPr lang="es-ES_tradnl" sz="2400" dirty="0" err="1" smtClean="0">
                <a:sym typeface="Symbol" charset="2"/>
              </a:rPr>
              <a:t>distribuci</a:t>
            </a:r>
            <a:r>
              <a:rPr lang="es-ES" sz="2400" dirty="0" err="1" smtClean="0">
                <a:sym typeface="Symbol" charset="2"/>
              </a:rPr>
              <a:t>ón</a:t>
            </a:r>
            <a:r>
              <a:rPr lang="es-ES" sz="2400" dirty="0" smtClean="0">
                <a:sym typeface="Symbol" charset="2"/>
              </a:rPr>
              <a:t> condicional a posteriori de  </a:t>
            </a:r>
            <a:r>
              <a:rPr lang="es-ES_tradnl" sz="2400" i="1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</a:t>
            </a:r>
            <a:r>
              <a:rPr lang="es-ES_tradnl" sz="2400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 -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1</a:t>
            </a:r>
            <a:r>
              <a:rPr lang="es-ES_tradnl" sz="2400" dirty="0">
                <a:sym typeface="Symbol" charset="2"/>
              </a:rPr>
              <a:t> </a:t>
            </a:r>
            <a:r>
              <a:rPr lang="es-ES_tradnl" sz="2400" dirty="0" smtClean="0">
                <a:sym typeface="Symbol" charset="2"/>
              </a:rPr>
              <a:t>es </a:t>
            </a:r>
            <a:r>
              <a:rPr lang="es-ES_tradnl" sz="2400" dirty="0" err="1" smtClean="0">
                <a:sym typeface="Symbol" charset="2"/>
              </a:rPr>
              <a:t>Ber</a:t>
            </a:r>
            <a:r>
              <a:rPr lang="es-ES_tradnl" sz="2400" dirty="0" smtClean="0">
                <a:sym typeface="Symbol" charset="2"/>
              </a:rPr>
              <a:t>(</a:t>
            </a:r>
            <a:r>
              <a:rPr lang="es-ES_tradnl" sz="2400" i="1" dirty="0" smtClean="0">
                <a:sym typeface="Symbol" charset="2"/>
              </a:rPr>
              <a:t>p</a:t>
            </a:r>
            <a:r>
              <a:rPr lang="es-ES_tradnl" sz="2400" i="1" baseline="-250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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*)                      con</a:t>
            </a:r>
          </a:p>
          <a:p>
            <a:endParaRPr lang="es-ES_tradnl" sz="2400" dirty="0">
              <a:latin typeface="Book Antiqua" charset="0"/>
              <a:ea typeface="Book Antiqua" charset="0"/>
              <a:cs typeface="Book Antiqua" charset="0"/>
              <a:sym typeface="Symbol" charset="2"/>
            </a:endParaRPr>
          </a:p>
          <a:p>
            <a:endParaRPr lang="es-ES_tradnl" sz="2400" dirty="0">
              <a:latin typeface="Book Antiqua" charset="0"/>
              <a:ea typeface="Book Antiqua" charset="0"/>
              <a:cs typeface="Book Antiqua" charset="0"/>
              <a:sym typeface="Symbol" charset="2"/>
            </a:endParaRPr>
          </a:p>
          <a:p>
            <a:endParaRPr lang="es-ES_tradnl" sz="2400" dirty="0" smtClean="0">
              <a:sym typeface="Symbol" charset="2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23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11560" y="1340768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ym typeface="Symbol" charset="2"/>
              </a:rPr>
              <a:t>	</a:t>
            </a:r>
            <a:r>
              <a:rPr lang="de-DE" sz="2400" dirty="0" err="1" smtClean="0">
                <a:sym typeface="Symbol" charset="2"/>
              </a:rPr>
              <a:t>Por</a:t>
            </a:r>
            <a:r>
              <a:rPr lang="de-DE" sz="2400" dirty="0" smtClean="0">
                <a:sym typeface="Symbol" charset="2"/>
              </a:rPr>
              <a:t> </a:t>
            </a:r>
            <a:r>
              <a:rPr lang="de-DE" sz="2400" dirty="0" err="1" smtClean="0">
                <a:sym typeface="Symbol" charset="2"/>
              </a:rPr>
              <a:t>lo</a:t>
            </a:r>
            <a:r>
              <a:rPr lang="de-DE" sz="2400" dirty="0" smtClean="0">
                <a:sym typeface="Symbol" charset="2"/>
              </a:rPr>
              <a:t> </a:t>
            </a:r>
            <a:r>
              <a:rPr lang="de-DE" sz="2400" dirty="0" err="1" smtClean="0">
                <a:sym typeface="Symbol" charset="2"/>
              </a:rPr>
              <a:t>tanto</a:t>
            </a:r>
            <a:r>
              <a:rPr lang="de-DE" sz="2400" dirty="0" smtClean="0">
                <a:sym typeface="Symbol" charset="2"/>
              </a:rPr>
              <a:t>, la </a:t>
            </a:r>
            <a:r>
              <a:rPr lang="de-DE" sz="2400" dirty="0" err="1" smtClean="0">
                <a:sym typeface="Symbol" charset="2"/>
              </a:rPr>
              <a:t>inferencia</a:t>
            </a:r>
            <a:r>
              <a:rPr lang="de-DE" sz="2400" dirty="0" smtClean="0">
                <a:sym typeface="Symbol" charset="2"/>
              </a:rPr>
              <a:t> a posteriori </a:t>
            </a:r>
            <a:r>
              <a:rPr lang="de-DE" sz="2400" dirty="0" err="1" smtClean="0">
                <a:sym typeface="Symbol" charset="2"/>
              </a:rPr>
              <a:t>ser</a:t>
            </a:r>
            <a:r>
              <a:rPr lang="es-ES" sz="2400" dirty="0" smtClean="0">
                <a:sym typeface="Symbol" charset="2"/>
              </a:rPr>
              <a:t>á obtenida implementando el muestreo de </a:t>
            </a:r>
            <a:r>
              <a:rPr lang="es-ES" sz="2400" dirty="0" err="1" smtClean="0">
                <a:sym typeface="Symbol" charset="2"/>
              </a:rPr>
              <a:t>Gibbs</a:t>
            </a:r>
            <a:r>
              <a:rPr lang="es-ES" sz="2400" dirty="0" smtClean="0">
                <a:sym typeface="Symbol" charset="2"/>
              </a:rPr>
              <a:t> (Smith y Roberts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sym typeface="Symbol" charset="2"/>
              </a:rPr>
              <a:t>1993</a:t>
            </a:r>
            <a:r>
              <a:rPr lang="es-ES" sz="2400" dirty="0" smtClean="0">
                <a:sym typeface="Symbol" charset="2"/>
              </a:rPr>
              <a:t>). </a:t>
            </a:r>
          </a:p>
          <a:p>
            <a:endParaRPr lang="es-ES" sz="2400" dirty="0" smtClean="0">
              <a:sym typeface="Symbol" charset="2"/>
            </a:endParaRPr>
          </a:p>
          <a:p>
            <a:r>
              <a:rPr lang="es-ES" sz="2400" dirty="0" smtClean="0">
                <a:sym typeface="Symbol" charset="2"/>
              </a:rPr>
              <a:t>Muestreos </a:t>
            </a:r>
            <a:r>
              <a:rPr lang="de-DE" sz="2400" dirty="0" smtClean="0">
                <a:sym typeface="Symbol" charset="2"/>
              </a:rPr>
              <a:t>de las </a:t>
            </a:r>
            <a:r>
              <a:rPr lang="de-DE" sz="2400" dirty="0" err="1" smtClean="0">
                <a:sym typeface="Symbol" charset="2"/>
              </a:rPr>
              <a:t>condicionales</a:t>
            </a:r>
            <a:r>
              <a:rPr lang="de-DE" sz="2400" dirty="0" smtClean="0">
                <a:sym typeface="Symbol" charset="2"/>
              </a:rPr>
              <a:t> (a),(b),(c), es </a:t>
            </a:r>
            <a:r>
              <a:rPr lang="de-DE" sz="2400" dirty="0" err="1" smtClean="0">
                <a:sym typeface="Symbol" charset="2"/>
              </a:rPr>
              <a:t>sencillo</a:t>
            </a:r>
            <a:r>
              <a:rPr lang="de-DE" sz="2400" dirty="0" smtClean="0">
                <a:sym typeface="Symbol" charset="2"/>
              </a:rPr>
              <a:t>, </a:t>
            </a:r>
            <a:r>
              <a:rPr lang="de-DE" sz="2400" dirty="0" err="1" smtClean="0">
                <a:sym typeface="Symbol" charset="2"/>
              </a:rPr>
              <a:t>ya</a:t>
            </a:r>
            <a:r>
              <a:rPr lang="de-DE" sz="2400" dirty="0" smtClean="0">
                <a:sym typeface="Symbol" charset="2"/>
              </a:rPr>
              <a:t> </a:t>
            </a:r>
            <a:r>
              <a:rPr lang="de-DE" sz="2400" dirty="0" err="1" smtClean="0">
                <a:sym typeface="Symbol" charset="2"/>
              </a:rPr>
              <a:t>que</a:t>
            </a:r>
            <a:r>
              <a:rPr lang="de-DE" sz="2400" dirty="0" smtClean="0">
                <a:sym typeface="Symbol" charset="2"/>
              </a:rPr>
              <a:t> </a:t>
            </a:r>
            <a:r>
              <a:rPr lang="de-DE" sz="2400" dirty="0" err="1" smtClean="0">
                <a:sym typeface="Symbol" charset="2"/>
              </a:rPr>
              <a:t>est</a:t>
            </a:r>
            <a:r>
              <a:rPr lang="es-ES" sz="2400" dirty="0" err="1" smtClean="0">
                <a:sym typeface="Symbol" charset="2"/>
              </a:rPr>
              <a:t>án</a:t>
            </a:r>
            <a:r>
              <a:rPr lang="es-ES" sz="2400" dirty="0" smtClean="0">
                <a:sym typeface="Symbol" charset="2"/>
              </a:rPr>
              <a:t> de forma estándar.  Sin embargo, para muestrear con (d) será necesario usar los pasos </a:t>
            </a:r>
            <a:r>
              <a:rPr lang="es-ES" sz="2400" dirty="0" err="1" smtClean="0">
                <a:sym typeface="Symbol" charset="2"/>
              </a:rPr>
              <a:t>Metropolis</a:t>
            </a:r>
            <a:r>
              <a:rPr lang="es-ES" sz="2400" dirty="0" smtClean="0">
                <a:sym typeface="Symbol" charset="2"/>
              </a:rPr>
              <a:t>-Hastings(MH) (</a:t>
            </a:r>
            <a:r>
              <a:rPr lang="es-ES" sz="2400" dirty="0" err="1" smtClean="0">
                <a:sym typeface="Symbol" charset="2"/>
              </a:rPr>
              <a:t>Tierney</a:t>
            </a:r>
            <a:r>
              <a:rPr lang="es-ES" sz="2400" dirty="0" smtClean="0">
                <a:sym typeface="Symbol" charset="2"/>
              </a:rPr>
              <a:t>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sym typeface="Symbol" charset="2"/>
              </a:rPr>
              <a:t>1994</a:t>
            </a:r>
            <a:r>
              <a:rPr lang="es-ES" sz="2400" dirty="0" smtClean="0">
                <a:sym typeface="Symbol" charset="2"/>
              </a:rPr>
              <a:t>). </a:t>
            </a:r>
          </a:p>
          <a:p>
            <a:endParaRPr lang="es-ES" sz="2400" dirty="0">
              <a:sym typeface="Symbol" charset="2"/>
            </a:endParaRPr>
          </a:p>
          <a:p>
            <a:r>
              <a:rPr lang="es-ES" sz="2400" dirty="0" smtClean="0">
                <a:sym typeface="Symbol" charset="2"/>
              </a:rPr>
              <a:t>Si </a:t>
            </a:r>
            <a:r>
              <a:rPr lang="es-ES_tradnl" sz="2400" i="1" dirty="0">
                <a:sym typeface="Symbol" charset="2"/>
              </a:rPr>
              <a:t></a:t>
            </a:r>
            <a:r>
              <a:rPr lang="es-ES_tradnl" sz="2400" dirty="0"/>
              <a:t> =(</a:t>
            </a:r>
            <a:r>
              <a:rPr lang="es-ES_tradnl" sz="2400" i="1" dirty="0">
                <a:sym typeface="Symbol" charset="2"/>
              </a:rPr>
              <a:t>,</a:t>
            </a:r>
            <a:r>
              <a:rPr lang="es-ES_tradnl" sz="2400" dirty="0" smtClean="0">
                <a:sym typeface="Symbol" charset="2"/>
              </a:rPr>
              <a:t>),  proponemos </a:t>
            </a:r>
            <a:r>
              <a:rPr lang="es-ES_tradnl" sz="2400" dirty="0" err="1" smtClean="0">
                <a:sym typeface="Symbol" charset="2"/>
              </a:rPr>
              <a:t>muestrar</a:t>
            </a:r>
            <a:r>
              <a:rPr lang="es-ES_tradnl" sz="2400" dirty="0" smtClean="0">
                <a:sym typeface="Symbol" charset="2"/>
              </a:rPr>
              <a:t> de forma condicional de f(</a:t>
            </a:r>
            <a:r>
              <a:rPr lang="es-ES_tradnl" sz="2400" i="1" dirty="0" smtClean="0">
                <a:sym typeface="Symbol" charset="2"/>
              </a:rPr>
              <a:t></a:t>
            </a:r>
            <a:r>
              <a:rPr lang="es-ES_tradnl" sz="2400" dirty="0" smtClean="0">
                <a:sym typeface="Symbol" charset="2"/>
              </a:rPr>
              <a:t></a:t>
            </a:r>
            <a:r>
              <a:rPr lang="es-ES_tradnl" sz="2400" i="1" dirty="0" smtClean="0">
                <a:sym typeface="Symbol" charset="2"/>
              </a:rPr>
              <a:t>,</a:t>
            </a:r>
            <a:r>
              <a:rPr lang="es-ES_tradnl" sz="2400" dirty="0" err="1" smtClean="0">
                <a:sym typeface="Symbol" charset="2"/>
              </a:rPr>
              <a:t>rest</a:t>
            </a:r>
            <a:r>
              <a:rPr lang="es-ES_tradnl" sz="2400" dirty="0" smtClean="0">
                <a:sym typeface="Symbol" charset="2"/>
              </a:rPr>
              <a:t>) y </a:t>
            </a:r>
            <a:r>
              <a:rPr lang="es-ES_tradnl" sz="2400" dirty="0">
                <a:sym typeface="Symbol" charset="2"/>
              </a:rPr>
              <a:t>f</a:t>
            </a:r>
            <a:r>
              <a:rPr lang="es-ES_tradnl" sz="2400" dirty="0" smtClean="0">
                <a:sym typeface="Symbol" charset="2"/>
              </a:rPr>
              <a:t>(</a:t>
            </a:r>
            <a:r>
              <a:rPr lang="es-ES_tradnl" sz="2400" i="1" dirty="0" smtClean="0">
                <a:sym typeface="Symbol" charset="2"/>
              </a:rPr>
              <a:t></a:t>
            </a:r>
            <a:r>
              <a:rPr lang="es-ES_tradnl" sz="2400" dirty="0" smtClean="0">
                <a:sym typeface="Symbol" charset="2"/>
              </a:rPr>
              <a:t></a:t>
            </a:r>
            <a:r>
              <a:rPr lang="es-ES_tradnl" sz="2400" i="1" dirty="0">
                <a:sym typeface="Symbol" charset="2"/>
              </a:rPr>
              <a:t></a:t>
            </a:r>
            <a:r>
              <a:rPr lang="es-ES_tradnl" sz="2400" i="1" dirty="0" smtClean="0">
                <a:sym typeface="Symbol" charset="2"/>
              </a:rPr>
              <a:t>,</a:t>
            </a:r>
            <a:r>
              <a:rPr lang="es-ES_tradnl" sz="2400" dirty="0" err="1">
                <a:sym typeface="Symbol" charset="2"/>
              </a:rPr>
              <a:t>rest</a:t>
            </a:r>
            <a:r>
              <a:rPr lang="es-ES_tradnl" sz="2400" dirty="0" smtClean="0">
                <a:sym typeface="Symbol" charset="2"/>
              </a:rPr>
              <a:t>).</a:t>
            </a: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24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Reduciendo la dimensionaldad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Implementando</a:t>
            </a:r>
            <a:r>
              <a:rPr lang="en-US" dirty="0" smtClean="0"/>
              <a:t> </a:t>
            </a:r>
            <a:r>
              <a:rPr lang="en-US" dirty="0" err="1" smtClean="0"/>
              <a:t>estos</a:t>
            </a:r>
            <a:r>
              <a:rPr lang="en-US" dirty="0" smtClean="0"/>
              <a:t> dos MH </a:t>
            </a:r>
            <a:r>
              <a:rPr lang="en-US" dirty="0" err="1" smtClean="0"/>
              <a:t>pasos</a:t>
            </a:r>
            <a:r>
              <a:rPr lang="en-US" dirty="0" smtClean="0"/>
              <a:t> para </a:t>
            </a:r>
            <a:r>
              <a:rPr lang="en-US" dirty="0" smtClean="0">
                <a:latin typeface="Symbol" pitchFamily="18" charset="2"/>
              </a:rPr>
              <a:t>l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y</a:t>
            </a:r>
            <a:r>
              <a:rPr lang="en-US" dirty="0" smtClean="0">
                <a:latin typeface="Symbol" pitchFamily="18" charset="2"/>
              </a:rPr>
              <a:t> a </a:t>
            </a:r>
            <a:r>
              <a:rPr lang="en-US" dirty="0" err="1" smtClean="0">
                <a:latin typeface="Calibri" charset="0"/>
                <a:ea typeface="Calibri" charset="0"/>
                <a:cs typeface="Calibri" charset="0"/>
              </a:rPr>
              <a:t>es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un </a:t>
            </a:r>
            <a:r>
              <a:rPr lang="en-US" dirty="0" err="1" smtClean="0">
                <a:latin typeface="Calibri" charset="0"/>
                <a:ea typeface="Calibri" charset="0"/>
                <a:cs typeface="Calibri" charset="0"/>
              </a:rPr>
              <a:t>desaf</a:t>
            </a:r>
            <a:r>
              <a:rPr lang="es-ES" dirty="0" err="1" smtClean="0">
                <a:latin typeface="Calibri" charset="0"/>
                <a:ea typeface="Calibri" charset="0"/>
                <a:cs typeface="Calibri" charset="0"/>
              </a:rPr>
              <a:t>ío</a:t>
            </a:r>
            <a:r>
              <a:rPr lang="es-ES" dirty="0" smtClean="0">
                <a:latin typeface="Calibri" charset="0"/>
                <a:ea typeface="Calibri" charset="0"/>
                <a:cs typeface="Calibri" charset="0"/>
              </a:rPr>
              <a:t> , ya que la probabilidad de aceptar la propuesta requiere de evaluar la distribución normal n-variada (3) en dos diferentes valores del parámetro. Cuando n es grande, como es el caso de datos reales a la mano, el tiempo computacional requerido para invertir una matriz de dimensión n y de computar el valor del determinante se incremente a razón de </a:t>
            </a:r>
            <a:r>
              <a:rPr lang="en-US" dirty="0" smtClean="0"/>
              <a:t>O(n</a:t>
            </a:r>
            <a:r>
              <a:rPr lang="en-US" baseline="30000" dirty="0" smtClean="0"/>
              <a:t>3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Para </a:t>
            </a:r>
            <a:r>
              <a:rPr lang="en-US" dirty="0" err="1" smtClean="0"/>
              <a:t>reducir</a:t>
            </a:r>
            <a:r>
              <a:rPr lang="en-US" dirty="0" smtClean="0"/>
              <a:t> el </a:t>
            </a:r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 smtClean="0"/>
              <a:t>computacional</a:t>
            </a:r>
            <a:r>
              <a:rPr lang="en-US" dirty="0" smtClean="0"/>
              <a:t>, </a:t>
            </a:r>
            <a:r>
              <a:rPr lang="en-US" dirty="0" err="1" smtClean="0"/>
              <a:t>sugerimos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 se </a:t>
            </a:r>
            <a:r>
              <a:rPr lang="en-US" dirty="0" err="1" smtClean="0"/>
              <a:t>tomen</a:t>
            </a:r>
            <a:r>
              <a:rPr lang="en-US" dirty="0" smtClean="0"/>
              <a:t> </a:t>
            </a:r>
            <a:r>
              <a:rPr lang="en-US" dirty="0" err="1" smtClean="0"/>
              <a:t>subconjuntos</a:t>
            </a:r>
            <a:r>
              <a:rPr lang="en-US" dirty="0" smtClean="0"/>
              <a:t> de series de </a:t>
            </a:r>
            <a:r>
              <a:rPr lang="en-US" dirty="0" err="1" smtClean="0"/>
              <a:t>tiempo</a:t>
            </a:r>
            <a:r>
              <a:rPr lang="en-US" dirty="0" smtClean="0"/>
              <a:t>, </a:t>
            </a:r>
            <a:r>
              <a:rPr lang="en-US" dirty="0" err="1" smtClean="0"/>
              <a:t>digamos</a:t>
            </a:r>
            <a:r>
              <a:rPr lang="en-US" dirty="0" smtClean="0"/>
              <a:t> 500, y </a:t>
            </a:r>
            <a:r>
              <a:rPr lang="en-US" dirty="0" err="1" smtClean="0"/>
              <a:t>usarlas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pruebas</a:t>
            </a:r>
            <a:r>
              <a:rPr lang="en-US" dirty="0" smtClean="0"/>
              <a:t> de </a:t>
            </a:r>
            <a:r>
              <a:rPr lang="en-US" dirty="0" err="1" smtClean="0"/>
              <a:t>entrenamiento</a:t>
            </a:r>
            <a:r>
              <a:rPr lang="en-US" dirty="0" smtClean="0"/>
              <a:t> para </a:t>
            </a:r>
            <a:r>
              <a:rPr lang="en-US" dirty="0" err="1" smtClean="0"/>
              <a:t>estimar</a:t>
            </a:r>
            <a:r>
              <a:rPr lang="en-US" dirty="0" smtClean="0"/>
              <a:t> los par</a:t>
            </a:r>
            <a:r>
              <a:rPr lang="es-ES" dirty="0" err="1" smtClean="0"/>
              <a:t>ámetros</a:t>
            </a:r>
            <a:r>
              <a:rPr lang="es-ES" dirty="0" smtClean="0"/>
              <a:t> del modelo.</a:t>
            </a:r>
            <a:r>
              <a:rPr lang="en-US" dirty="0" smtClean="0"/>
              <a:t> </a:t>
            </a: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z="3200" smtClean="0"/>
              <a:pPr/>
              <a:t>25</a:t>
            </a:fld>
            <a:endParaRPr lang="es-MX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36712" y="908720"/>
            <a:ext cx="85072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</a:rPr>
              <a:t>Dentro del paradigma Bayesiano, la </a:t>
            </a:r>
            <a:r>
              <a:rPr lang="es-ES_tradnl" sz="2400" dirty="0" err="1" smtClean="0">
                <a:latin typeface="Book Antiqua" charset="0"/>
                <a:ea typeface="Book Antiqua" charset="0"/>
                <a:cs typeface="Book Antiqua" charset="0"/>
              </a:rPr>
              <a:t>interpolaci</a:t>
            </a:r>
            <a:r>
              <a:rPr lang="es-ES" sz="2400" dirty="0" err="1" smtClean="0">
                <a:latin typeface="Book Antiqua" charset="0"/>
                <a:ea typeface="Book Antiqua" charset="0"/>
                <a:cs typeface="Book Antiqua" charset="0"/>
              </a:rPr>
              <a:t>ón</a:t>
            </a:r>
            <a:r>
              <a:rPr lang="es-ES" sz="2400" dirty="0" smtClean="0">
                <a:latin typeface="Book Antiqua" charset="0"/>
                <a:ea typeface="Book Antiqua" charset="0"/>
                <a:cs typeface="Book Antiqua" charset="0"/>
              </a:rPr>
              <a:t> de las series desigualmente espaciadas, para producir series equidistantes, es elaborado por medio de la distribución de predicción a posteriori. Proponemos interpolar usando la distribución a posteriori de predicción condicional dado un subconjunto de vecindades. Sea </a:t>
            </a:r>
            <a:r>
              <a:rPr lang="es-ES" sz="2400" dirty="0" err="1" smtClean="0">
                <a:latin typeface="Book Antiqua" charset="0"/>
                <a:ea typeface="Book Antiqua" charset="0"/>
                <a:cs typeface="Book Antiqua" charset="0"/>
              </a:rPr>
              <a:t>x</a:t>
            </a:r>
            <a:r>
              <a:rPr lang="es-ES" sz="2400" baseline="-25000" dirty="0" err="1" smtClean="0">
                <a:latin typeface="Book Antiqua" charset="0"/>
                <a:ea typeface="Book Antiqua" charset="0"/>
                <a:cs typeface="Book Antiqua" charset="0"/>
              </a:rPr>
              <a:t>s</a:t>
            </a:r>
            <a:r>
              <a:rPr lang="es-ES" sz="2400" dirty="0" smtClean="0">
                <a:latin typeface="Book Antiqua" charset="0"/>
                <a:ea typeface="Book Antiqua" charset="0"/>
                <a:cs typeface="Book Antiqua" charset="0"/>
              </a:rPr>
              <a:t>=(</a:t>
            </a:r>
            <a:r>
              <a:rPr lang="es-ES" sz="2400" i="1" dirty="0" smtClean="0">
                <a:latin typeface="Book Antiqua" charset="0"/>
                <a:ea typeface="Book Antiqua" charset="0"/>
                <a:cs typeface="Book Antiqua" charset="0"/>
              </a:rPr>
              <a:t>x</a:t>
            </a:r>
            <a:r>
              <a:rPr lang="es-ES" sz="2400" i="1" baseline="-25000" dirty="0" smtClean="0">
                <a:latin typeface="Book Antiqua" charset="0"/>
                <a:ea typeface="Book Antiqua" charset="0"/>
                <a:cs typeface="Book Antiqua" charset="0"/>
              </a:rPr>
              <a:t>s1</a:t>
            </a:r>
            <a:r>
              <a:rPr lang="es-ES" sz="2400" i="1" dirty="0" smtClean="0">
                <a:latin typeface="Book Antiqua" charset="0"/>
                <a:ea typeface="Book Antiqua" charset="0"/>
                <a:cs typeface="Book Antiqua" charset="0"/>
              </a:rPr>
              <a:t>,</a:t>
            </a:r>
            <a:r>
              <a:rPr lang="is-IS" sz="2400" i="1" dirty="0" smtClean="0">
                <a:latin typeface="Book Antiqua" charset="0"/>
                <a:ea typeface="Book Antiqua" charset="0"/>
                <a:cs typeface="Book Antiqua" charset="0"/>
              </a:rPr>
              <a:t>…,</a:t>
            </a:r>
            <a:r>
              <a:rPr lang="es-ES" sz="2400" i="1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s-ES" sz="2400" i="1" dirty="0" err="1" smtClean="0">
                <a:latin typeface="Book Antiqua" charset="0"/>
                <a:ea typeface="Book Antiqua" charset="0"/>
                <a:cs typeface="Book Antiqua" charset="0"/>
              </a:rPr>
              <a:t>x</a:t>
            </a:r>
            <a:r>
              <a:rPr lang="es-ES" sz="2400" i="1" baseline="-25000" dirty="0" err="1" smtClean="0">
                <a:latin typeface="Book Antiqua" charset="0"/>
                <a:ea typeface="Book Antiqua" charset="0"/>
                <a:cs typeface="Book Antiqua" charset="0"/>
              </a:rPr>
              <a:t>sm</a:t>
            </a:r>
            <a:r>
              <a:rPr lang="es-ES" sz="2400" dirty="0" smtClean="0">
                <a:latin typeface="Book Antiqua" charset="0"/>
                <a:ea typeface="Book Antiqua" charset="0"/>
                <a:cs typeface="Book Antiqua" charset="0"/>
              </a:rPr>
              <a:t>) un conjunto de dimensión</a:t>
            </a:r>
            <a:r>
              <a:rPr lang="es-ES" sz="2400" i="1" dirty="0" smtClean="0">
                <a:latin typeface="Book Antiqua" charset="0"/>
                <a:ea typeface="Book Antiqua" charset="0"/>
                <a:cs typeface="Book Antiqua" charset="0"/>
              </a:rPr>
              <a:t> m</a:t>
            </a:r>
            <a:r>
              <a:rPr lang="es-ES" sz="2400" dirty="0" smtClean="0">
                <a:latin typeface="Book Antiqua" charset="0"/>
                <a:ea typeface="Book Antiqua" charset="0"/>
                <a:cs typeface="Book Antiqua" charset="0"/>
              </a:rPr>
              <a:t> de puntos observados, tal que s=(</a:t>
            </a:r>
            <a:r>
              <a:rPr lang="es-ES" sz="2400" i="1" dirty="0" smtClean="0">
                <a:latin typeface="Book Antiqua" charset="0"/>
                <a:ea typeface="Book Antiqua" charset="0"/>
                <a:cs typeface="Book Antiqua" charset="0"/>
              </a:rPr>
              <a:t>s</a:t>
            </a:r>
            <a:r>
              <a:rPr lang="es-ES" sz="2400" i="1" baseline="-25000" dirty="0" smtClean="0">
                <a:latin typeface="Book Antiqua" charset="0"/>
                <a:ea typeface="Book Antiqua" charset="0"/>
                <a:cs typeface="Book Antiqua" charset="0"/>
              </a:rPr>
              <a:t>1</a:t>
            </a:r>
            <a:r>
              <a:rPr lang="es-ES" sz="2400" i="1" dirty="0" smtClean="0">
                <a:latin typeface="Book Antiqua" charset="0"/>
                <a:ea typeface="Book Antiqua" charset="0"/>
                <a:cs typeface="Book Antiqua" charset="0"/>
              </a:rPr>
              <a:t>,</a:t>
            </a:r>
            <a:r>
              <a:rPr lang="is-IS" sz="2400" i="1" dirty="0" smtClean="0">
                <a:latin typeface="Book Antiqua" charset="0"/>
                <a:ea typeface="Book Antiqua" charset="0"/>
                <a:cs typeface="Book Antiqua" charset="0"/>
              </a:rPr>
              <a:t>…</a:t>
            </a:r>
            <a:r>
              <a:rPr lang="es-ES" sz="2400" i="1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s-ES" sz="2400" i="1" dirty="0" err="1" smtClean="0">
                <a:latin typeface="Book Antiqua" charset="0"/>
                <a:ea typeface="Book Antiqua" charset="0"/>
                <a:cs typeface="Book Antiqua" charset="0"/>
              </a:rPr>
              <a:t>s</a:t>
            </a:r>
            <a:r>
              <a:rPr lang="es-ES" sz="2400" i="1" baseline="-25000" dirty="0" err="1" smtClean="0">
                <a:latin typeface="Book Antiqua" charset="0"/>
                <a:ea typeface="Book Antiqua" charset="0"/>
                <a:cs typeface="Book Antiqua" charset="0"/>
              </a:rPr>
              <a:t>m</a:t>
            </a:r>
            <a:r>
              <a:rPr lang="es-ES" sz="2400" dirty="0" smtClean="0">
                <a:latin typeface="Book Antiqua" charset="0"/>
                <a:ea typeface="Book Antiqua" charset="0"/>
                <a:cs typeface="Book Antiqua" charset="0"/>
              </a:rPr>
              <a:t>) sean los </a:t>
            </a:r>
            <a:r>
              <a:rPr lang="es-ES" sz="2400" i="1" dirty="0" smtClean="0">
                <a:latin typeface="Book Antiqua" charset="0"/>
                <a:ea typeface="Book Antiqua" charset="0"/>
                <a:cs typeface="Book Antiqua" charset="0"/>
              </a:rPr>
              <a:t>m</a:t>
            </a:r>
            <a:r>
              <a:rPr lang="es-ES" sz="2400" dirty="0" smtClean="0">
                <a:latin typeface="Book Antiqua" charset="0"/>
                <a:ea typeface="Book Antiqua" charset="0"/>
                <a:cs typeface="Book Antiqua" charset="0"/>
              </a:rPr>
              <a:t> tiempos observados más cercanos al tiempo </a:t>
            </a:r>
            <a:r>
              <a:rPr lang="es-ES" sz="2400" i="1" dirty="0" smtClean="0">
                <a:latin typeface="Book Antiqua" charset="0"/>
                <a:ea typeface="Book Antiqua" charset="0"/>
                <a:cs typeface="Book Antiqua" charset="0"/>
              </a:rPr>
              <a:t>t</a:t>
            </a:r>
            <a:r>
              <a:rPr lang="es-ES" sz="2400" dirty="0" smtClean="0">
                <a:latin typeface="Book Antiqua" charset="0"/>
                <a:ea typeface="Book Antiqua" charset="0"/>
                <a:cs typeface="Book Antiqua" charset="0"/>
              </a:rPr>
              <a:t>, con </a:t>
            </a:r>
            <a:r>
              <a:rPr lang="es-ES" sz="2400" dirty="0" err="1" smtClean="0">
                <a:latin typeface="Book Antiqua" charset="0"/>
                <a:ea typeface="Book Antiqua" charset="0"/>
                <a:cs typeface="Book Antiqua" charset="0"/>
              </a:rPr>
              <a:t>s</a:t>
            </a:r>
            <a:r>
              <a:rPr lang="es-ES" sz="2400" baseline="-25000" dirty="0" err="1" smtClean="0">
                <a:latin typeface="Book Antiqua" charset="0"/>
                <a:ea typeface="Book Antiqua" charset="0"/>
                <a:cs typeface="Book Antiqua" charset="0"/>
              </a:rPr>
              <a:t>j</a:t>
            </a:r>
            <a:r>
              <a:rPr lang="es-ES_tradnl" sz="2400" dirty="0">
                <a:sym typeface="Symbol" charset="2"/>
              </a:rPr>
              <a:t> </a:t>
            </a:r>
            <a:r>
              <a:rPr lang="es-ES" sz="2400" dirty="0" smtClean="0">
                <a:latin typeface="Book Antiqua" charset="0"/>
                <a:ea typeface="Book Antiqua" charset="0"/>
                <a:cs typeface="Book Antiqua" charset="0"/>
              </a:rPr>
              <a:t> {t</a:t>
            </a:r>
            <a:r>
              <a:rPr lang="es-ES" sz="2400" baseline="-25000" dirty="0" smtClean="0">
                <a:latin typeface="Book Antiqua" charset="0"/>
                <a:ea typeface="Book Antiqua" charset="0"/>
                <a:cs typeface="Book Antiqua" charset="0"/>
              </a:rPr>
              <a:t>1</a:t>
            </a:r>
            <a:r>
              <a:rPr lang="es-ES" sz="2400" dirty="0" smtClean="0">
                <a:latin typeface="Book Antiqua" charset="0"/>
                <a:ea typeface="Book Antiqua" charset="0"/>
                <a:cs typeface="Book Antiqua" charset="0"/>
              </a:rPr>
              <a:t>,</a:t>
            </a:r>
            <a:r>
              <a:rPr lang="is-IS" sz="2400" dirty="0" smtClean="0">
                <a:latin typeface="Book Antiqua" charset="0"/>
                <a:ea typeface="Book Antiqua" charset="0"/>
                <a:cs typeface="Book Antiqua" charset="0"/>
              </a:rPr>
              <a:t>…,</a:t>
            </a:r>
            <a:r>
              <a:rPr lang="es-ES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s-ES" sz="2400" dirty="0" err="1" smtClean="0">
                <a:latin typeface="Book Antiqua" charset="0"/>
                <a:ea typeface="Book Antiqua" charset="0"/>
                <a:cs typeface="Book Antiqua" charset="0"/>
              </a:rPr>
              <a:t>t</a:t>
            </a:r>
            <a:r>
              <a:rPr lang="es-ES" sz="2400" baseline="-25000" dirty="0" err="1" smtClean="0">
                <a:latin typeface="Book Antiqua" charset="0"/>
                <a:ea typeface="Book Antiqua" charset="0"/>
                <a:cs typeface="Book Antiqua" charset="0"/>
              </a:rPr>
              <a:t>n</a:t>
            </a:r>
            <a:r>
              <a:rPr lang="es-ES" sz="2400" dirty="0" smtClean="0">
                <a:latin typeface="Book Antiqua" charset="0"/>
                <a:ea typeface="Book Antiqua" charset="0"/>
                <a:cs typeface="Book Antiqua" charset="0"/>
              </a:rPr>
              <a:t>). Si </a:t>
            </a:r>
            <a:r>
              <a:rPr lang="es-ES" sz="2400" i="1" dirty="0" smtClean="0">
                <a:latin typeface="Book Antiqua" charset="0"/>
                <a:ea typeface="Book Antiqua" charset="0"/>
                <a:cs typeface="Book Antiqua" charset="0"/>
              </a:rPr>
              <a:t>m</a:t>
            </a:r>
            <a:r>
              <a:rPr lang="es-ES" sz="2400" dirty="0" smtClean="0">
                <a:latin typeface="Book Antiqua" charset="0"/>
                <a:ea typeface="Book Antiqua" charset="0"/>
                <a:cs typeface="Book Antiqua" charset="0"/>
              </a:rPr>
              <a:t>=</a:t>
            </a:r>
            <a:r>
              <a:rPr lang="es-ES" sz="2400" i="1" dirty="0" smtClean="0">
                <a:latin typeface="Book Antiqua" charset="0"/>
                <a:ea typeface="Book Antiqua" charset="0"/>
                <a:cs typeface="Book Antiqua" charset="0"/>
              </a:rPr>
              <a:t>n</a:t>
            </a:r>
            <a:r>
              <a:rPr lang="es-ES" sz="2400" dirty="0" smtClean="0">
                <a:latin typeface="Book Antiqua" charset="0"/>
                <a:ea typeface="Book Antiqua" charset="0"/>
                <a:cs typeface="Book Antiqua" charset="0"/>
              </a:rPr>
              <a:t>, </a:t>
            </a:r>
            <a:r>
              <a:rPr lang="es-ES" sz="2400" dirty="0" err="1">
                <a:latin typeface="Book Antiqua" charset="0"/>
                <a:ea typeface="Book Antiqua" charset="0"/>
                <a:cs typeface="Book Antiqua" charset="0"/>
              </a:rPr>
              <a:t>x</a:t>
            </a:r>
            <a:r>
              <a:rPr lang="es-ES" sz="2400" baseline="-25000" dirty="0" err="1">
                <a:latin typeface="Book Antiqua" charset="0"/>
                <a:ea typeface="Book Antiqua" charset="0"/>
                <a:cs typeface="Book Antiqua" charset="0"/>
              </a:rPr>
              <a:t>s</a:t>
            </a:r>
            <a:r>
              <a:rPr lang="es-ES" sz="2400" baseline="-25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</a:rPr>
              <a:t>=x el total de las series de tiempo observadas. Por consiguiente, la </a:t>
            </a:r>
            <a:r>
              <a:rPr lang="es-ES_tradnl" sz="2400" dirty="0" err="1" smtClean="0">
                <a:latin typeface="Book Antiqua" charset="0"/>
                <a:ea typeface="Book Antiqua" charset="0"/>
                <a:cs typeface="Book Antiqua" charset="0"/>
              </a:rPr>
              <a:t>distribuci</a:t>
            </a:r>
            <a:r>
              <a:rPr lang="es-ES" sz="2400" dirty="0" err="1" smtClean="0">
                <a:latin typeface="Book Antiqua" charset="0"/>
                <a:ea typeface="Book Antiqua" charset="0"/>
                <a:cs typeface="Book Antiqua" charset="0"/>
              </a:rPr>
              <a:t>ón</a:t>
            </a:r>
            <a:r>
              <a:rPr lang="es-ES" sz="2400" dirty="0" smtClean="0">
                <a:latin typeface="Book Antiqua" charset="0"/>
                <a:ea typeface="Book Antiqua" charset="0"/>
                <a:cs typeface="Book Antiqua" charset="0"/>
              </a:rPr>
              <a:t> condicional de los puntos de datos no observados </a:t>
            </a:r>
            <a:r>
              <a:rPr lang="es-ES" sz="2400" dirty="0" err="1" smtClean="0">
                <a:latin typeface="Book Antiqua" charset="0"/>
                <a:ea typeface="Book Antiqua" charset="0"/>
                <a:cs typeface="Book Antiqua" charset="0"/>
              </a:rPr>
              <a:t>X</a:t>
            </a:r>
            <a:r>
              <a:rPr lang="es-ES" sz="2400" baseline="-25000" dirty="0" err="1" smtClean="0">
                <a:latin typeface="Book Antiqua" charset="0"/>
                <a:ea typeface="Book Antiqua" charset="0"/>
                <a:cs typeface="Book Antiqua" charset="0"/>
              </a:rPr>
              <a:t>t</a:t>
            </a:r>
            <a:r>
              <a:rPr lang="es-ES" sz="2400" dirty="0" smtClean="0">
                <a:latin typeface="Book Antiqua" charset="0"/>
                <a:ea typeface="Book Antiqua" charset="0"/>
                <a:cs typeface="Book Antiqua" charset="0"/>
              </a:rPr>
              <a:t> dados sus </a:t>
            </a:r>
            <a:r>
              <a:rPr lang="es-ES" sz="2400" i="1" dirty="0" smtClean="0">
                <a:latin typeface="Book Antiqua" charset="0"/>
                <a:ea typeface="Book Antiqua" charset="0"/>
                <a:cs typeface="Book Antiqua" charset="0"/>
              </a:rPr>
              <a:t>m</a:t>
            </a:r>
            <a:r>
              <a:rPr lang="es-ES" sz="2400" dirty="0" smtClean="0">
                <a:latin typeface="Book Antiqua" charset="0"/>
                <a:ea typeface="Book Antiqua" charset="0"/>
                <a:cs typeface="Book Antiqua" charset="0"/>
              </a:rPr>
              <a:t> observaciones más cercanas está dada por</a:t>
            </a:r>
          </a:p>
          <a:p>
            <a:endParaRPr lang="es-ES" sz="2400" dirty="0">
              <a:latin typeface="Book Antiqua" charset="0"/>
              <a:ea typeface="Book Antiqua" charset="0"/>
              <a:cs typeface="Book Antiqua" charset="0"/>
            </a:endParaRPr>
          </a:p>
          <a:p>
            <a:r>
              <a:rPr lang="es-ES" sz="2400" i="1" dirty="0">
                <a:sym typeface="Symbol" charset="2"/>
              </a:rPr>
              <a:t>f</a:t>
            </a:r>
            <a:r>
              <a:rPr lang="es-ES_tradnl" sz="2400" dirty="0" smtClean="0">
                <a:sym typeface="Symbol" charset="2"/>
              </a:rPr>
              <a:t>(</a:t>
            </a:r>
            <a:r>
              <a:rPr lang="es-ES" sz="2400" i="1" dirty="0" err="1" smtClean="0">
                <a:latin typeface="Book Antiqua" charset="0"/>
                <a:ea typeface="Book Antiqua" charset="0"/>
                <a:cs typeface="Book Antiqua" charset="0"/>
              </a:rPr>
              <a:t>x</a:t>
            </a:r>
            <a:r>
              <a:rPr lang="es-ES" sz="2400" i="1" baseline="-25000" dirty="0" err="1" smtClean="0">
                <a:latin typeface="Book Antiqua" charset="0"/>
                <a:ea typeface="Book Antiqua" charset="0"/>
                <a:cs typeface="Book Antiqua" charset="0"/>
              </a:rPr>
              <a:t>t</a:t>
            </a:r>
            <a:r>
              <a:rPr lang="es-ES" sz="2400" baseline="-25000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s-ES_tradnl" sz="2400" dirty="0" smtClean="0">
                <a:sym typeface="Symbol" charset="2"/>
              </a:rPr>
              <a:t></a:t>
            </a:r>
            <a:r>
              <a:rPr lang="es-ES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s-ES" sz="2400" i="1" dirty="0" err="1" smtClean="0">
                <a:latin typeface="Book Antiqua" charset="0"/>
                <a:ea typeface="Book Antiqua" charset="0"/>
                <a:cs typeface="Book Antiqua" charset="0"/>
              </a:rPr>
              <a:t>x</a:t>
            </a:r>
            <a:r>
              <a:rPr lang="es-ES" sz="2400" i="1" baseline="-25000" dirty="0" err="1" smtClean="0">
                <a:latin typeface="Book Antiqua" charset="0"/>
                <a:ea typeface="Book Antiqua" charset="0"/>
                <a:cs typeface="Book Antiqua" charset="0"/>
              </a:rPr>
              <a:t>s</a:t>
            </a:r>
            <a:r>
              <a:rPr lang="es-ES_tradnl" sz="2400" i="1" dirty="0">
                <a:sym typeface="Symbol" charset="2"/>
              </a:rPr>
              <a:t> </a:t>
            </a:r>
            <a:r>
              <a:rPr lang="es-ES_tradnl" sz="2400" i="1" dirty="0" smtClean="0">
                <a:sym typeface="Symbol" charset="2"/>
              </a:rPr>
              <a:t>,</a:t>
            </a:r>
            <a:r>
              <a:rPr lang="es-ES_tradnl" sz="2400" dirty="0" smtClean="0">
                <a:sym typeface="Symbol" charset="2"/>
              </a:rPr>
              <a:t>)=N(</a:t>
            </a:r>
            <a:r>
              <a:rPr lang="es-ES" sz="2400" i="1" dirty="0" err="1" smtClean="0">
                <a:latin typeface="Book Antiqua" charset="0"/>
                <a:ea typeface="Book Antiqua" charset="0"/>
                <a:cs typeface="Book Antiqua" charset="0"/>
              </a:rPr>
              <a:t>x</a:t>
            </a:r>
            <a:r>
              <a:rPr lang="es-ES" sz="2400" i="1" baseline="-25000" dirty="0" err="1" smtClean="0">
                <a:latin typeface="Book Antiqua" charset="0"/>
                <a:ea typeface="Book Antiqua" charset="0"/>
                <a:cs typeface="Book Antiqua" charset="0"/>
              </a:rPr>
              <a:t>t</a:t>
            </a:r>
            <a:r>
              <a:rPr lang="es-ES_tradnl" sz="2400" dirty="0" smtClean="0">
                <a:sym typeface="Symbol" charset="2"/>
              </a:rPr>
              <a:t></a:t>
            </a:r>
            <a:r>
              <a:rPr lang="es-ES_tradnl" sz="2400" i="1" dirty="0">
                <a:sym typeface="Symbol" charset="2"/>
              </a:rPr>
              <a:t> </a:t>
            </a:r>
            <a:r>
              <a:rPr lang="es-ES_tradnl" sz="2400" i="1" dirty="0" smtClean="0">
                <a:sym typeface="Symbol" charset="2"/>
              </a:rPr>
              <a:t></a:t>
            </a:r>
            <a:r>
              <a:rPr lang="es-ES_tradnl" sz="2400" i="1" baseline="-25000" dirty="0" smtClean="0">
                <a:sym typeface="Symbol" charset="2"/>
              </a:rPr>
              <a:t>t</a:t>
            </a:r>
            <a:r>
              <a:rPr lang="es-ES_tradnl" sz="2400" i="1" dirty="0" smtClean="0">
                <a:sym typeface="Symbol" charset="2"/>
              </a:rPr>
              <a:t>,</a:t>
            </a:r>
            <a:r>
              <a:rPr lang="es-ES_tradnl" sz="2400" i="1" baseline="30000" dirty="0" smtClean="0">
                <a:sym typeface="Symbol" charset="2"/>
              </a:rPr>
              <a:t>2</a:t>
            </a:r>
            <a:r>
              <a:rPr lang="es-ES_tradnl" sz="2400" i="1" baseline="-25000" dirty="0" smtClean="0">
                <a:sym typeface="Symbol" charset="2"/>
              </a:rPr>
              <a:t>t</a:t>
            </a:r>
            <a:r>
              <a:rPr lang="es-ES_tradnl" sz="2400" dirty="0" smtClean="0">
                <a:sym typeface="Symbol" charset="2"/>
              </a:rPr>
              <a:t>)</a:t>
            </a:r>
            <a:r>
              <a:rPr lang="es-ES_tradnl" sz="2400" dirty="0" smtClean="0"/>
              <a:t> ,</a:t>
            </a:r>
            <a:endParaRPr lang="es-ES_tradnl" sz="2400" dirty="0" smtClean="0">
              <a:latin typeface="Book Antiqua" charset="0"/>
              <a:ea typeface="Book Antiqua" charset="0"/>
              <a:cs typeface="Book Antiqua" charset="0"/>
              <a:sym typeface="Symbol" charset="2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26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51520" y="4810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con</a:t>
            </a:r>
            <a:endParaRPr lang="es-ES_tradnl" sz="2400" dirty="0" smtClean="0">
              <a:latin typeface="Book Antiqua" charset="0"/>
              <a:ea typeface="Book Antiqua" charset="0"/>
              <a:cs typeface="Book Antiqua" charset="0"/>
              <a:sym typeface="Symbol" charset="2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18384"/>
            <a:ext cx="4248472" cy="43317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1520" y="1838853"/>
            <a:ext cx="86409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d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onde, como antes, </a:t>
            </a:r>
            <a:r>
              <a:rPr lang="es-ES_tradnl" sz="2400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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</a:rPr>
              <a:t>(</a:t>
            </a:r>
            <a:r>
              <a:rPr lang="es-ES_tradnl" sz="2400" i="1" dirty="0" err="1" smtClean="0">
                <a:latin typeface="Book Antiqua" charset="0"/>
                <a:ea typeface="Book Antiqua" charset="0"/>
                <a:cs typeface="Book Antiqua" charset="0"/>
              </a:rPr>
              <a:t>t,s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</a:rPr>
              <a:t>)=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</a:t>
            </a:r>
            <a:r>
              <a:rPr lang="es-ES_tradnl" sz="2400" dirty="0">
                <a:latin typeface="Book Antiqua" charset="0"/>
                <a:ea typeface="Book Antiqua" charset="0"/>
                <a:cs typeface="Book Antiqua" charset="0"/>
              </a:rPr>
              <a:t>(</a:t>
            </a:r>
            <a:r>
              <a:rPr lang="es-ES_tradnl" sz="2400" i="1" dirty="0" err="1">
                <a:latin typeface="Book Antiqua" charset="0"/>
                <a:ea typeface="Book Antiqua" charset="0"/>
                <a:cs typeface="Book Antiqua" charset="0"/>
              </a:rPr>
              <a:t>s,t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</a:rPr>
              <a:t>)’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 =</a:t>
            </a:r>
            <a:r>
              <a:rPr lang="es-ES_tradnl" sz="2400" dirty="0" err="1" smtClean="0">
                <a:latin typeface="Book Antiqua" charset="0"/>
                <a:ea typeface="Book Antiqua" charset="0"/>
                <a:cs typeface="Book Antiqua" charset="0"/>
              </a:rPr>
              <a:t>Cov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</a:rPr>
              <a:t>(</a:t>
            </a:r>
            <a:r>
              <a:rPr lang="es-ES_tradnl" sz="2400" i="1" dirty="0" err="1" smtClean="0">
                <a:solidFill>
                  <a:srgbClr val="252525"/>
                </a:solidFill>
                <a:latin typeface="Book Antiqua" charset="0"/>
                <a:ea typeface="Book Antiqua" charset="0"/>
                <a:cs typeface="Book Antiqua" charset="0"/>
              </a:rPr>
              <a:t>X</a:t>
            </a:r>
            <a:r>
              <a:rPr lang="es-ES_tradnl" sz="2400" i="1" baseline="-25000" dirty="0" err="1" smtClean="0">
                <a:solidFill>
                  <a:srgbClr val="252525"/>
                </a:solidFill>
                <a:latin typeface="Book Antiqua" charset="0"/>
                <a:ea typeface="Book Antiqua" charset="0"/>
                <a:cs typeface="Book Antiqua" charset="0"/>
              </a:rPr>
              <a:t>t</a:t>
            </a:r>
            <a:r>
              <a:rPr lang="es-ES_tradnl" sz="2400" i="1" dirty="0" err="1" smtClean="0">
                <a:solidFill>
                  <a:srgbClr val="252525"/>
                </a:solidFill>
                <a:latin typeface="Book Antiqua" charset="0"/>
                <a:ea typeface="Book Antiqua" charset="0"/>
                <a:cs typeface="Book Antiqua" charset="0"/>
              </a:rPr>
              <a:t>,X</a:t>
            </a:r>
            <a:r>
              <a:rPr lang="es-ES_tradnl" sz="2400" i="1" baseline="-25000" dirty="0" err="1">
                <a:solidFill>
                  <a:srgbClr val="252525"/>
                </a:solidFill>
                <a:latin typeface="Book Antiqua" charset="0"/>
                <a:ea typeface="Book Antiqua" charset="0"/>
                <a:cs typeface="Book Antiqua" charset="0"/>
              </a:rPr>
              <a:t>s</a:t>
            </a:r>
            <a:r>
              <a:rPr lang="es-ES_tradnl" sz="2400" dirty="0" smtClean="0">
                <a:solidFill>
                  <a:srgbClr val="252525"/>
                </a:solidFill>
                <a:latin typeface="Book Antiqua" charset="0"/>
                <a:ea typeface="Book Antiqua" charset="0"/>
                <a:cs typeface="Book Antiqua" charset="0"/>
              </a:rPr>
              <a:t>) y</a:t>
            </a:r>
          </a:p>
          <a:p>
            <a:r>
              <a:rPr lang="es-ES_tradnl" sz="2400" dirty="0" smtClean="0">
                <a:solidFill>
                  <a:srgbClr val="252525"/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s-ES_tradnl" sz="2400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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</a:rPr>
              <a:t>(</a:t>
            </a:r>
            <a:r>
              <a:rPr lang="es-ES_tradnl" sz="2400" i="1" dirty="0" err="1" smtClean="0">
                <a:latin typeface="Book Antiqua" charset="0"/>
                <a:ea typeface="Book Antiqua" charset="0"/>
                <a:cs typeface="Book Antiqua" charset="0"/>
              </a:rPr>
              <a:t>s,s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</a:rPr>
              <a:t>)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=</a:t>
            </a:r>
            <a:r>
              <a:rPr lang="es-ES_tradnl" sz="2400" dirty="0" err="1" smtClean="0">
                <a:latin typeface="Book Antiqua" charset="0"/>
                <a:ea typeface="Book Antiqua" charset="0"/>
                <a:cs typeface="Book Antiqua" charset="0"/>
              </a:rPr>
              <a:t>Cov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</a:rPr>
              <a:t>(</a:t>
            </a:r>
            <a:r>
              <a:rPr lang="es-ES_tradnl" sz="2400" i="1" dirty="0" err="1" smtClean="0">
                <a:solidFill>
                  <a:srgbClr val="252525"/>
                </a:solidFill>
                <a:latin typeface="Book Antiqua" charset="0"/>
                <a:ea typeface="Book Antiqua" charset="0"/>
                <a:cs typeface="Book Antiqua" charset="0"/>
              </a:rPr>
              <a:t>X</a:t>
            </a:r>
            <a:r>
              <a:rPr lang="es-ES_tradnl" sz="2400" i="1" baseline="-25000" dirty="0" err="1" smtClean="0">
                <a:solidFill>
                  <a:srgbClr val="252525"/>
                </a:solidFill>
                <a:latin typeface="Book Antiqua" charset="0"/>
                <a:ea typeface="Book Antiqua" charset="0"/>
                <a:cs typeface="Book Antiqua" charset="0"/>
              </a:rPr>
              <a:t>s</a:t>
            </a:r>
            <a:r>
              <a:rPr lang="es-ES_tradnl" sz="2400" i="1" baseline="-25000" dirty="0" smtClean="0">
                <a:solidFill>
                  <a:srgbClr val="252525"/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s-ES_tradnl" sz="2400" i="1" dirty="0" smtClean="0">
                <a:solidFill>
                  <a:srgbClr val="252525"/>
                </a:solidFill>
                <a:latin typeface="Book Antiqua" charset="0"/>
                <a:ea typeface="Book Antiqua" charset="0"/>
                <a:cs typeface="Book Antiqua" charset="0"/>
              </a:rPr>
              <a:t>,</a:t>
            </a:r>
            <a:r>
              <a:rPr lang="es-ES_tradnl" sz="2400" i="1" dirty="0" err="1" smtClean="0">
                <a:solidFill>
                  <a:srgbClr val="252525"/>
                </a:solidFill>
                <a:latin typeface="Book Antiqua" charset="0"/>
                <a:ea typeface="Book Antiqua" charset="0"/>
                <a:cs typeface="Book Antiqua" charset="0"/>
              </a:rPr>
              <a:t>X</a:t>
            </a:r>
            <a:r>
              <a:rPr lang="es-ES_tradnl" sz="2400" i="1" baseline="-25000" dirty="0" err="1" smtClean="0">
                <a:solidFill>
                  <a:srgbClr val="252525"/>
                </a:solidFill>
                <a:latin typeface="Book Antiqua" charset="0"/>
                <a:ea typeface="Book Antiqua" charset="0"/>
                <a:cs typeface="Book Antiqua" charset="0"/>
              </a:rPr>
              <a:t>s</a:t>
            </a:r>
            <a:r>
              <a:rPr lang="es-ES_tradnl" sz="2400" dirty="0">
                <a:solidFill>
                  <a:srgbClr val="252525"/>
                </a:solidFill>
                <a:latin typeface="Book Antiqua" charset="0"/>
                <a:ea typeface="Book Antiqua" charset="0"/>
                <a:cs typeface="Book Antiqua" charset="0"/>
              </a:rPr>
              <a:t>) </a:t>
            </a:r>
            <a:r>
              <a:rPr lang="es-ES_tradnl" sz="2400" dirty="0" smtClean="0">
                <a:solidFill>
                  <a:srgbClr val="252525"/>
                </a:solidFill>
                <a:latin typeface="Book Antiqua" charset="0"/>
                <a:ea typeface="Book Antiqua" charset="0"/>
                <a:cs typeface="Book Antiqua" charset="0"/>
              </a:rPr>
              <a:t>.</a:t>
            </a:r>
          </a:p>
          <a:p>
            <a:r>
              <a:rPr lang="es-ES_tradnl" sz="2400" dirty="0" smtClean="0">
                <a:solidFill>
                  <a:srgbClr val="252525"/>
                </a:solidFill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	Como en los modelos de </a:t>
            </a:r>
            <a:r>
              <a:rPr lang="es-ES_tradnl" sz="2400" dirty="0" err="1" smtClean="0">
                <a:solidFill>
                  <a:srgbClr val="252525"/>
                </a:solidFill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regresi</a:t>
            </a:r>
            <a:r>
              <a:rPr lang="es-ES" sz="2400" dirty="0" err="1" smtClean="0">
                <a:solidFill>
                  <a:srgbClr val="252525"/>
                </a:solidFill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ón</a:t>
            </a:r>
            <a:r>
              <a:rPr lang="es-ES" sz="2400" dirty="0" smtClean="0">
                <a:solidFill>
                  <a:srgbClr val="252525"/>
                </a:solidFill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 lineal estándar, asumimos que </a:t>
            </a:r>
            <a:r>
              <a:rPr lang="es-ES_tradnl" sz="2400" dirty="0">
                <a:latin typeface="Book Antiqua" charset="0"/>
                <a:ea typeface="Book Antiqua" charset="0"/>
                <a:cs typeface="Book Antiqua" charset="0"/>
              </a:rPr>
              <a:t>(</a:t>
            </a:r>
            <a:r>
              <a:rPr lang="es-ES_tradnl" sz="2400" i="1" dirty="0" err="1">
                <a:solidFill>
                  <a:srgbClr val="252525"/>
                </a:solidFill>
                <a:latin typeface="Book Antiqua" charset="0"/>
                <a:ea typeface="Book Antiqua" charset="0"/>
                <a:cs typeface="Book Antiqua" charset="0"/>
              </a:rPr>
              <a:t>X</a:t>
            </a:r>
            <a:r>
              <a:rPr lang="es-ES_tradnl" sz="2400" i="1" baseline="-25000" dirty="0" err="1">
                <a:solidFill>
                  <a:srgbClr val="252525"/>
                </a:solidFill>
                <a:latin typeface="Book Antiqua" charset="0"/>
                <a:ea typeface="Book Antiqua" charset="0"/>
                <a:cs typeface="Book Antiqua" charset="0"/>
              </a:rPr>
              <a:t>t</a:t>
            </a:r>
            <a:r>
              <a:rPr lang="es-ES_tradnl" sz="2400" i="1" dirty="0" err="1">
                <a:solidFill>
                  <a:srgbClr val="252525"/>
                </a:solidFill>
                <a:latin typeface="Book Antiqua" charset="0"/>
                <a:ea typeface="Book Antiqua" charset="0"/>
                <a:cs typeface="Book Antiqua" charset="0"/>
              </a:rPr>
              <a:t>,X</a:t>
            </a:r>
            <a:r>
              <a:rPr lang="es-ES_tradnl" sz="2400" i="1" baseline="-25000" dirty="0" err="1">
                <a:solidFill>
                  <a:srgbClr val="252525"/>
                </a:solidFill>
                <a:latin typeface="Book Antiqua" charset="0"/>
                <a:ea typeface="Book Antiqua" charset="0"/>
                <a:cs typeface="Book Antiqua" charset="0"/>
              </a:rPr>
              <a:t>s</a:t>
            </a:r>
            <a:r>
              <a:rPr lang="es-ES_tradnl" sz="2400" dirty="0">
                <a:solidFill>
                  <a:srgbClr val="252525"/>
                </a:solidFill>
                <a:latin typeface="Book Antiqua" charset="0"/>
                <a:ea typeface="Book Antiqua" charset="0"/>
                <a:cs typeface="Book Antiqua" charset="0"/>
              </a:rPr>
              <a:t>) </a:t>
            </a:r>
            <a:r>
              <a:rPr lang="es-ES_tradnl" sz="2400" dirty="0" smtClean="0">
                <a:solidFill>
                  <a:srgbClr val="252525"/>
                </a:solidFill>
                <a:latin typeface="Book Antiqua" charset="0"/>
                <a:ea typeface="Book Antiqua" charset="0"/>
                <a:cs typeface="Book Antiqua" charset="0"/>
              </a:rPr>
              <a:t> son un nuevo conjunto de variables(condicionales)independientes de la muestra observada x. En este caso, la </a:t>
            </a:r>
            <a:r>
              <a:rPr lang="es-ES_tradnl" sz="2400" dirty="0" err="1" smtClean="0">
                <a:solidFill>
                  <a:srgbClr val="252525"/>
                </a:solidFill>
                <a:latin typeface="Book Antiqua" charset="0"/>
                <a:ea typeface="Book Antiqua" charset="0"/>
                <a:cs typeface="Book Antiqua" charset="0"/>
              </a:rPr>
              <a:t>distribuci</a:t>
            </a:r>
            <a:r>
              <a:rPr lang="es-ES" sz="2400" dirty="0" err="1" smtClean="0">
                <a:solidFill>
                  <a:srgbClr val="252525"/>
                </a:solidFill>
                <a:latin typeface="Book Antiqua" charset="0"/>
                <a:ea typeface="Book Antiqua" charset="0"/>
                <a:cs typeface="Book Antiqua" charset="0"/>
              </a:rPr>
              <a:t>ón</a:t>
            </a:r>
            <a:r>
              <a:rPr lang="es-ES" sz="2400" dirty="0" smtClean="0">
                <a:solidFill>
                  <a:srgbClr val="252525"/>
                </a:solidFill>
                <a:latin typeface="Book Antiqua" charset="0"/>
                <a:ea typeface="Book Antiqua" charset="0"/>
                <a:cs typeface="Book Antiqua" charset="0"/>
              </a:rPr>
              <a:t> condicional a posteriori de predicción de </a:t>
            </a:r>
            <a:r>
              <a:rPr lang="es-ES_tradnl" sz="2400" i="1" dirty="0" err="1" smtClean="0">
                <a:solidFill>
                  <a:srgbClr val="252525"/>
                </a:solidFill>
                <a:latin typeface="Book Antiqua" charset="0"/>
                <a:ea typeface="Book Antiqua" charset="0"/>
                <a:cs typeface="Book Antiqua" charset="0"/>
              </a:rPr>
              <a:t>X</a:t>
            </a:r>
            <a:r>
              <a:rPr lang="es-ES_tradnl" sz="2400" i="1" baseline="-25000" dirty="0" err="1" smtClean="0">
                <a:solidFill>
                  <a:srgbClr val="252525"/>
                </a:solidFill>
                <a:latin typeface="Book Antiqua" charset="0"/>
                <a:ea typeface="Book Antiqua" charset="0"/>
                <a:cs typeface="Book Antiqua" charset="0"/>
              </a:rPr>
              <a:t>t</a:t>
            </a:r>
            <a:r>
              <a:rPr lang="es-ES_tradnl" sz="2400" i="1" baseline="-25000" dirty="0" smtClean="0">
                <a:solidFill>
                  <a:srgbClr val="252525"/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s-ES_tradnl" sz="2400" dirty="0" smtClean="0">
                <a:solidFill>
                  <a:srgbClr val="252525"/>
                </a:solidFill>
                <a:latin typeface="Book Antiqua" charset="0"/>
                <a:ea typeface="Book Antiqua" charset="0"/>
                <a:cs typeface="Book Antiqua" charset="0"/>
              </a:rPr>
              <a:t>dado </a:t>
            </a:r>
            <a:r>
              <a:rPr lang="es-ES_tradnl" sz="2400" dirty="0" err="1" smtClean="0">
                <a:solidFill>
                  <a:srgbClr val="252525"/>
                </a:solidFill>
                <a:latin typeface="Book Antiqua" charset="0"/>
                <a:ea typeface="Book Antiqua" charset="0"/>
                <a:cs typeface="Book Antiqua" charset="0"/>
              </a:rPr>
              <a:t>x</a:t>
            </a:r>
            <a:r>
              <a:rPr lang="es-ES_tradnl" sz="2400" i="1" baseline="-25000" dirty="0" err="1" smtClean="0">
                <a:solidFill>
                  <a:srgbClr val="252525"/>
                </a:solidFill>
                <a:latin typeface="Book Antiqua" charset="0"/>
                <a:ea typeface="Book Antiqua" charset="0"/>
                <a:cs typeface="Book Antiqua" charset="0"/>
              </a:rPr>
              <a:t>s</a:t>
            </a:r>
            <a:r>
              <a:rPr lang="es-ES_tradnl" sz="2400" i="1" dirty="0" smtClean="0">
                <a:solidFill>
                  <a:srgbClr val="252525"/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s-ES_tradnl" sz="2400" dirty="0" smtClean="0">
                <a:solidFill>
                  <a:srgbClr val="252525"/>
                </a:solidFill>
                <a:latin typeface="Book Antiqua" charset="0"/>
                <a:ea typeface="Book Antiqua" charset="0"/>
                <a:cs typeface="Book Antiqua" charset="0"/>
              </a:rPr>
              <a:t>es obtenida mediante </a:t>
            </a:r>
            <a:r>
              <a:rPr lang="es-ES_tradnl" sz="2400" dirty="0" err="1" smtClean="0">
                <a:solidFill>
                  <a:srgbClr val="252525"/>
                </a:solidFill>
                <a:latin typeface="Book Antiqua" charset="0"/>
                <a:ea typeface="Book Antiqua" charset="0"/>
                <a:cs typeface="Book Antiqua" charset="0"/>
              </a:rPr>
              <a:t>integraci</a:t>
            </a:r>
            <a:r>
              <a:rPr lang="es-ES" sz="2400" dirty="0" err="1" smtClean="0">
                <a:solidFill>
                  <a:srgbClr val="252525"/>
                </a:solidFill>
                <a:latin typeface="Book Antiqua" charset="0"/>
                <a:ea typeface="Book Antiqua" charset="0"/>
                <a:cs typeface="Book Antiqua" charset="0"/>
              </a:rPr>
              <a:t>ón</a:t>
            </a:r>
            <a:r>
              <a:rPr lang="es-ES" sz="2400" dirty="0" smtClean="0">
                <a:solidFill>
                  <a:srgbClr val="252525"/>
                </a:solidFill>
                <a:latin typeface="Book Antiqua" charset="0"/>
                <a:ea typeface="Book Antiqua" charset="0"/>
                <a:cs typeface="Book Antiqua" charset="0"/>
              </a:rPr>
              <a:t> del vector de parámetros </a:t>
            </a:r>
            <a:r>
              <a:rPr lang="es-ES_tradnl" sz="2400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</a:t>
            </a:r>
            <a:r>
              <a:rPr lang="es-ES_tradnl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</a:rPr>
              <a:t> de (</a:t>
            </a:r>
            <a:r>
              <a:rPr lang="es-ES_tradnl" sz="2400" dirty="0" smtClean="0">
                <a:solidFill>
                  <a:schemeClr val="tx2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4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</a:rPr>
              <a:t>) usando su </a:t>
            </a:r>
            <a:r>
              <a:rPr lang="es-ES_tradnl" sz="2400" dirty="0" err="1" smtClean="0">
                <a:latin typeface="Book Antiqua" charset="0"/>
                <a:ea typeface="Book Antiqua" charset="0"/>
                <a:cs typeface="Book Antiqua" charset="0"/>
              </a:rPr>
              <a:t>distribuci</a:t>
            </a:r>
            <a:r>
              <a:rPr lang="es-ES" sz="2400" dirty="0" err="1" smtClean="0">
                <a:latin typeface="Book Antiqua" charset="0"/>
                <a:ea typeface="Book Antiqua" charset="0"/>
                <a:cs typeface="Book Antiqua" charset="0"/>
              </a:rPr>
              <a:t>ón</a:t>
            </a:r>
            <a:r>
              <a:rPr lang="es-ES" sz="2400" dirty="0" smtClean="0">
                <a:latin typeface="Book Antiqua" charset="0"/>
                <a:ea typeface="Book Antiqua" charset="0"/>
                <a:cs typeface="Book Antiqua" charset="0"/>
              </a:rPr>
              <a:t> a posteriori, es decir, </a:t>
            </a:r>
          </a:p>
          <a:p>
            <a:r>
              <a:rPr lang="es-ES" sz="2400" i="1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f</a:t>
            </a:r>
            <a:r>
              <a:rPr lang="es-ES_tradnl" sz="2400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(</a:t>
            </a:r>
            <a:r>
              <a:rPr lang="es-ES" sz="2400" i="1" dirty="0" err="1">
                <a:latin typeface="Book Antiqua" charset="0"/>
                <a:ea typeface="Book Antiqua" charset="0"/>
                <a:cs typeface="Book Antiqua" charset="0"/>
              </a:rPr>
              <a:t>x</a:t>
            </a:r>
            <a:r>
              <a:rPr lang="es-ES" sz="2400" i="1" baseline="-25000" dirty="0" err="1">
                <a:latin typeface="Book Antiqua" charset="0"/>
                <a:ea typeface="Book Antiqua" charset="0"/>
                <a:cs typeface="Book Antiqua" charset="0"/>
              </a:rPr>
              <a:t>t</a:t>
            </a:r>
            <a:r>
              <a:rPr lang="es-ES" sz="2400" baseline="-250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s-ES_tradnl" sz="2400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</a:t>
            </a:r>
            <a:r>
              <a:rPr lang="es-ES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s-ES" sz="2400" dirty="0" err="1">
                <a:latin typeface="Book Antiqua" charset="0"/>
                <a:ea typeface="Book Antiqua" charset="0"/>
                <a:cs typeface="Book Antiqua" charset="0"/>
              </a:rPr>
              <a:t>x</a:t>
            </a:r>
            <a:r>
              <a:rPr lang="es-ES" sz="2400" i="1" baseline="-25000" dirty="0" err="1">
                <a:latin typeface="Book Antiqua" charset="0"/>
                <a:ea typeface="Book Antiqua" charset="0"/>
                <a:cs typeface="Book Antiqua" charset="0"/>
              </a:rPr>
              <a:t>s</a:t>
            </a:r>
            <a:r>
              <a:rPr lang="es-ES_tradnl" sz="2400" i="1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 </a:t>
            </a:r>
            <a:r>
              <a:rPr lang="es-ES_tradnl" sz="2400" i="1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,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x)= </a:t>
            </a:r>
            <a:r>
              <a:rPr lang="sk-SK" sz="2400" dirty="0">
                <a:latin typeface="Book Antiqua" charset="0"/>
                <a:ea typeface="Book Antiqua" charset="0"/>
                <a:cs typeface="Book Antiqua" charset="0"/>
              </a:rPr>
              <a:t>∫ </a:t>
            </a:r>
            <a:r>
              <a:rPr lang="es-ES" sz="2400" i="1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f 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( </a:t>
            </a:r>
            <a:r>
              <a:rPr lang="es-ES" sz="2400" i="1" dirty="0" err="1" smtClean="0">
                <a:latin typeface="Book Antiqua" charset="0"/>
                <a:ea typeface="Book Antiqua" charset="0"/>
                <a:cs typeface="Book Antiqua" charset="0"/>
              </a:rPr>
              <a:t>x</a:t>
            </a:r>
            <a:r>
              <a:rPr lang="es-ES" sz="2400" i="1" baseline="-25000" dirty="0" err="1" smtClean="0">
                <a:latin typeface="Book Antiqua" charset="0"/>
                <a:ea typeface="Book Antiqua" charset="0"/>
                <a:cs typeface="Book Antiqua" charset="0"/>
              </a:rPr>
              <a:t>t</a:t>
            </a:r>
            <a:r>
              <a:rPr lang="es-ES" sz="2400" baseline="-25000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s-ES_tradnl" sz="2400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</a:t>
            </a:r>
            <a:r>
              <a:rPr lang="es-ES" sz="2400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s-ES" sz="2400" dirty="0" err="1">
                <a:latin typeface="Book Antiqua" charset="0"/>
                <a:ea typeface="Book Antiqua" charset="0"/>
                <a:cs typeface="Book Antiqua" charset="0"/>
              </a:rPr>
              <a:t>x</a:t>
            </a:r>
            <a:r>
              <a:rPr lang="es-ES" sz="2400" i="1" baseline="-25000" dirty="0" err="1">
                <a:latin typeface="Book Antiqua" charset="0"/>
                <a:ea typeface="Book Antiqua" charset="0"/>
                <a:cs typeface="Book Antiqua" charset="0"/>
              </a:rPr>
              <a:t>s</a:t>
            </a:r>
            <a:r>
              <a:rPr lang="es-ES_tradnl" sz="2400" i="1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 </a:t>
            </a:r>
            <a:r>
              <a:rPr lang="es-ES_tradnl" sz="2400" i="1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,</a:t>
            </a:r>
            <a:r>
              <a:rPr lang="es-ES_tradnl" sz="2400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 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)</a:t>
            </a:r>
            <a:r>
              <a:rPr lang="es-ES" sz="2400" i="1" dirty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 f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( </a:t>
            </a:r>
            <a:r>
              <a:rPr lang="es-ES" sz="2400" dirty="0" smtClean="0">
                <a:latin typeface="Book Antiqua" charset="0"/>
                <a:ea typeface="Book Antiqua" charset="0"/>
                <a:cs typeface="Book Antiqua" charset="0"/>
              </a:rPr>
              <a:t> x</a:t>
            </a:r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)d. Este proceso de </a:t>
            </a:r>
            <a:r>
              <a:rPr lang="es-ES_tradnl" sz="2400" dirty="0" err="1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marginalizaci</a:t>
            </a:r>
            <a:r>
              <a:rPr lang="es-ES" sz="2400" dirty="0" err="1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ón</a:t>
            </a:r>
            <a:r>
              <a:rPr lang="es-ES" sz="24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 es usualmente resuelto de forma numérica mediante Monte Carlo.</a:t>
            </a:r>
            <a:endParaRPr lang="es-ES_tradnl" sz="2400" dirty="0">
              <a:latin typeface="Book Antiqua" charset="0"/>
              <a:ea typeface="Book Antiqua" charset="0"/>
              <a:cs typeface="Book Antiqua" charset="0"/>
              <a:sym typeface="Symbol" charset="2"/>
            </a:endParaRPr>
          </a:p>
          <a:p>
            <a:endParaRPr lang="es-ES_tradnl" sz="2400" dirty="0" smtClean="0">
              <a:latin typeface="Book Antiqua" charset="0"/>
              <a:ea typeface="Book Antiqua" charset="0"/>
              <a:cs typeface="Book Antiqua" charset="0"/>
              <a:sym typeface="Symbol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267243"/>
            <a:ext cx="4320480" cy="51120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683605" y="786583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latin typeface="Book Antiqua" charset="0"/>
                <a:ea typeface="Book Antiqua" charset="0"/>
                <a:cs typeface="Book Antiqua" charset="0"/>
                <a:sym typeface="Symbol" charset="2"/>
              </a:rPr>
              <a:t>y</a:t>
            </a: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27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373067"/>
              </p:ext>
            </p:extLst>
          </p:nvPr>
        </p:nvGraphicFramePr>
        <p:xfrm>
          <a:off x="395536" y="561975"/>
          <a:ext cx="8424936" cy="573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Views" r:id="rId3" imgW="3971849" imgH="5734202" progId="EViews.Workfile.2">
                  <p:embed/>
                </p:oleObj>
              </mc:Choice>
              <mc:Fallback>
                <p:oleObj name="EViews" r:id="rId3" imgW="3971849" imgH="5734202" progId="EViews.Workfile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561975"/>
                        <a:ext cx="8424936" cy="573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Rectángulo"/>
          <p:cNvSpPr/>
          <p:nvPr/>
        </p:nvSpPr>
        <p:spPr>
          <a:xfrm>
            <a:off x="899592" y="3140968"/>
            <a:ext cx="777686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Rectángulo"/>
          <p:cNvSpPr/>
          <p:nvPr/>
        </p:nvSpPr>
        <p:spPr>
          <a:xfrm>
            <a:off x="899592" y="6165304"/>
            <a:ext cx="7776864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Flecha derecha"/>
          <p:cNvSpPr/>
          <p:nvPr/>
        </p:nvSpPr>
        <p:spPr>
          <a:xfrm rot="13867370">
            <a:off x="987769" y="1946141"/>
            <a:ext cx="2071536" cy="477361"/>
          </a:xfrm>
          <a:prstGeom prst="rightArrow">
            <a:avLst>
              <a:gd name="adj1" fmla="val 50000"/>
              <a:gd name="adj2" fmla="val 7502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Flecha derecha"/>
          <p:cNvSpPr/>
          <p:nvPr/>
        </p:nvSpPr>
        <p:spPr>
          <a:xfrm rot="13867370">
            <a:off x="987769" y="5182012"/>
            <a:ext cx="2071536" cy="477361"/>
          </a:xfrm>
          <a:prstGeom prst="rightArrow">
            <a:avLst>
              <a:gd name="adj1" fmla="val 50000"/>
              <a:gd name="adj2" fmla="val 7502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395536" y="404664"/>
            <a:ext cx="266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DEVONIAN </a:t>
            </a:r>
            <a:r>
              <a:rPr lang="es-MX" b="1" dirty="0" err="1" smtClean="0"/>
              <a:t>Temp</a:t>
            </a:r>
            <a:r>
              <a:rPr lang="es-MX" b="1" dirty="0" smtClean="0"/>
              <a:t> and CO2</a:t>
            </a:r>
            <a:endParaRPr lang="en-US" b="1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3999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650938"/>
              </p:ext>
            </p:extLst>
          </p:nvPr>
        </p:nvGraphicFramePr>
        <p:xfrm>
          <a:off x="1331640" y="254769"/>
          <a:ext cx="6624735" cy="648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Views" r:id="rId3" imgW="3267151" imgH="3200400" progId="EViews.Workfile.2">
                  <p:embed/>
                </p:oleObj>
              </mc:Choice>
              <mc:Fallback>
                <p:oleObj name="EViews" r:id="rId3" imgW="3267151" imgH="3200400" progId="EViews.Workfile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254769"/>
                        <a:ext cx="6624735" cy="6489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29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433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Senado de la República 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Dice que durante los últimos 5,000 años, la temperatura SUBIO 5°C</a:t>
            </a:r>
          </a:p>
          <a:p>
            <a:r>
              <a:rPr lang="es-MX" dirty="0" smtClean="0"/>
              <a:t>No es cierto</a:t>
            </a:r>
          </a:p>
          <a:p>
            <a:r>
              <a:rPr lang="es-MX" dirty="0" smtClean="0"/>
              <a:t>De hecho, la temperatura BAJO durante esa época</a:t>
            </a:r>
          </a:p>
          <a:p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831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Modelo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¿Que dice el modelo?</a:t>
            </a:r>
          </a:p>
          <a:p>
            <a:r>
              <a:rPr lang="es-MX" dirty="0" smtClean="0"/>
              <a:t>Impacto de un cambio de 100ppm, la temperatura sube 0.8°C</a:t>
            </a:r>
          </a:p>
          <a:p>
            <a:r>
              <a:rPr lang="es-MX" dirty="0" smtClean="0"/>
              <a:t>El impacto de LARGO plazo</a:t>
            </a:r>
          </a:p>
          <a:p>
            <a:r>
              <a:rPr lang="es-MX" dirty="0" smtClean="0"/>
              <a:t>¿Podemos comparar con modelos recientes?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30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1474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Ice </a:t>
            </a:r>
            <a:r>
              <a:rPr lang="es-MX" dirty="0" err="1" smtClean="0"/>
              <a:t>core</a:t>
            </a:r>
            <a:r>
              <a:rPr lang="es-MX" dirty="0" smtClean="0"/>
              <a:t> data</a:t>
            </a:r>
            <a:endParaRPr lang="es-MX" dirty="0"/>
          </a:p>
        </p:txBody>
      </p:sp>
      <p:pic>
        <p:nvPicPr>
          <p:cNvPr id="4" name="3 Imagen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419225"/>
            <a:ext cx="8239125" cy="5438775"/>
          </a:xfrm>
          <a:prstGeom prst="rect">
            <a:avLst/>
          </a:prstGeo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31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</a:t>
            </a:r>
            <a:r>
              <a:rPr lang="es-ES" dirty="0" smtClean="0"/>
              <a:t>óxido de Carbono</a:t>
            </a:r>
            <a:endParaRPr lang="es-MX" dirty="0"/>
          </a:p>
        </p:txBody>
      </p:sp>
      <p:pic>
        <p:nvPicPr>
          <p:cNvPr id="6" name="5 Imagen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419225"/>
            <a:ext cx="8096250" cy="5438775"/>
          </a:xfrm>
          <a:prstGeom prst="rect">
            <a:avLst/>
          </a:prstGeo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32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489533"/>
              </p:ext>
            </p:extLst>
          </p:nvPr>
        </p:nvGraphicFramePr>
        <p:xfrm>
          <a:off x="239286" y="286911"/>
          <a:ext cx="8665427" cy="6284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33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9967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¿Luego qu</a:t>
            </a:r>
            <a:r>
              <a:rPr lang="es-ES" dirty="0" smtClean="0"/>
              <a:t>é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Una vez que se equidistan las series de tiempo, se pueden aplicar m</a:t>
            </a:r>
            <a:r>
              <a:rPr lang="es-ES" dirty="0" err="1" smtClean="0"/>
              <a:t>étodos</a:t>
            </a:r>
            <a:r>
              <a:rPr lang="es-ES" dirty="0" smtClean="0"/>
              <a:t> económicos regulares y financieros de series de tiempo. </a:t>
            </a:r>
            <a:endParaRPr lang="es-MX" dirty="0" smtClean="0"/>
          </a:p>
          <a:p>
            <a:r>
              <a:rPr lang="es-MX" dirty="0" smtClean="0"/>
              <a:t> Tenemos datos de varios marcos de tiempo: 30,000 años, 800,000 años, y 250 millones de años en escalas de tiempo</a:t>
            </a:r>
          </a:p>
          <a:p>
            <a:r>
              <a:rPr lang="es-MX" dirty="0" smtClean="0"/>
              <a:t>Condiciones de la tierra que son diferentes. </a:t>
            </a:r>
          </a:p>
          <a:p>
            <a:r>
              <a:rPr lang="es-MX" dirty="0" smtClean="0"/>
              <a:t>Si aplicamos el mismo m</a:t>
            </a:r>
            <a:r>
              <a:rPr lang="es-ES" dirty="0" err="1" smtClean="0"/>
              <a:t>étodo</a:t>
            </a:r>
            <a:r>
              <a:rPr lang="es-ES" dirty="0" smtClean="0"/>
              <a:t> y obtenemos los mismos resultados, tendremos resultados robustos. </a:t>
            </a: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34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Causalidad e impacto cuantitativo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 smtClean="0"/>
              <a:t>¿El aumento en los gases de invernadero CAUSAN  un aumento en la temperatura? </a:t>
            </a:r>
          </a:p>
          <a:p>
            <a:r>
              <a:rPr lang="es-MX" dirty="0" smtClean="0"/>
              <a:t>Midiendo la causalidad a trav</a:t>
            </a:r>
            <a:r>
              <a:rPr lang="es-ES" dirty="0" err="1" smtClean="0"/>
              <a:t>és</a:t>
            </a:r>
            <a:r>
              <a:rPr lang="es-ES" dirty="0" smtClean="0"/>
              <a:t> del método  de causalidad  de </a:t>
            </a:r>
            <a:r>
              <a:rPr lang="es-ES" dirty="0" err="1" smtClean="0"/>
              <a:t>Granger</a:t>
            </a:r>
            <a:r>
              <a:rPr lang="es-ES" dirty="0" smtClean="0"/>
              <a:t> .</a:t>
            </a:r>
          </a:p>
          <a:p>
            <a:r>
              <a:rPr lang="es-ES" dirty="0" smtClean="0"/>
              <a:t>¿Qué es eso?  ¿Es </a:t>
            </a:r>
            <a:r>
              <a:rPr lang="es-MX" dirty="0" smtClean="0"/>
              <a:t>X(t) correlacionado son Y(t+1)? ¿Viceversa? Una v</a:t>
            </a:r>
            <a:r>
              <a:rPr lang="es-ES" dirty="0" err="1" smtClean="0"/>
              <a:t>ía</a:t>
            </a:r>
            <a:r>
              <a:rPr lang="es-ES" dirty="0" smtClean="0"/>
              <a:t> contra dos vías de causalidad.</a:t>
            </a:r>
            <a:r>
              <a:rPr lang="es-MX" dirty="0" smtClean="0"/>
              <a:t> </a:t>
            </a:r>
          </a:p>
          <a:p>
            <a:r>
              <a:rPr lang="es-MX" dirty="0" smtClean="0"/>
              <a:t>Si el nivel actual de  CO</a:t>
            </a:r>
            <a:r>
              <a:rPr lang="es-MX" baseline="-25000" dirty="0" smtClean="0"/>
              <a:t>2  </a:t>
            </a:r>
            <a:r>
              <a:rPr lang="es-MX" dirty="0" smtClean="0"/>
              <a:t>es f 400ppm dobles, ¿Cu</a:t>
            </a:r>
            <a:r>
              <a:rPr lang="es-ES" dirty="0" err="1" smtClean="0"/>
              <a:t>ánto</a:t>
            </a:r>
            <a:r>
              <a:rPr lang="es-ES" dirty="0" smtClean="0"/>
              <a:t> aumentara la temperatura?</a:t>
            </a:r>
            <a:endParaRPr lang="es-MX" dirty="0" smtClean="0"/>
          </a:p>
          <a:p>
            <a:r>
              <a:rPr lang="es-MX" dirty="0" smtClean="0"/>
              <a:t>¿Y acerca de los otros gases de invernadero como metano, NO</a:t>
            </a:r>
            <a:r>
              <a:rPr lang="es-MX" baseline="-25000" dirty="0" smtClean="0"/>
              <a:t>x</a:t>
            </a:r>
            <a:r>
              <a:rPr lang="es-MX" dirty="0" smtClean="0"/>
              <a:t>, CFC y otros?</a:t>
            </a:r>
          </a:p>
          <a:p>
            <a:r>
              <a:rPr lang="es-MX" dirty="0" smtClean="0"/>
              <a:t>M</a:t>
            </a:r>
            <a:r>
              <a:rPr lang="es-ES" dirty="0" err="1" smtClean="0"/>
              <a:t>étodo</a:t>
            </a:r>
            <a:r>
              <a:rPr lang="es-ES" dirty="0" smtClean="0"/>
              <a:t> de ecuaciones simultáneas</a:t>
            </a: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35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¿Por qu</a:t>
            </a:r>
            <a:r>
              <a:rPr lang="es-ES" dirty="0" smtClean="0"/>
              <a:t>é esto es relevante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Esto es importante porque nos brinda una alternativa al modelo complejo de ecuaciones diferenciales que relacionan temperatura y cantidades cambiantes de CO2 </a:t>
            </a:r>
          </a:p>
          <a:p>
            <a:r>
              <a:rPr lang="es-MX" dirty="0" smtClean="0"/>
              <a:t>Pero son modelos de </a:t>
            </a:r>
            <a:r>
              <a:rPr lang="es-ES" dirty="0"/>
              <a:t>propósito general que no </a:t>
            </a:r>
            <a:r>
              <a:rPr lang="es-ES" dirty="0" smtClean="0"/>
              <a:t>tienen </a:t>
            </a:r>
            <a:r>
              <a:rPr lang="es-ES" dirty="0"/>
              <a:t>espacio para la </a:t>
            </a:r>
            <a:r>
              <a:rPr lang="es-ES" dirty="0" smtClean="0"/>
              <a:t>incertidumbre</a:t>
            </a:r>
            <a:endParaRPr lang="es-MX" dirty="0" smtClean="0"/>
          </a:p>
          <a:p>
            <a:r>
              <a:rPr lang="es-MX" dirty="0" smtClean="0"/>
              <a:t>Este modelo est</a:t>
            </a:r>
            <a:r>
              <a:rPr lang="es-ES" dirty="0" smtClean="0"/>
              <a:t>á</a:t>
            </a:r>
            <a:r>
              <a:rPr lang="es-MX" dirty="0" smtClean="0"/>
              <a:t> basado, fundamentalmente, en su riesgo intr</a:t>
            </a:r>
            <a:r>
              <a:rPr lang="es-ES" dirty="0" err="1" smtClean="0"/>
              <a:t>ínseco</a:t>
            </a:r>
            <a:r>
              <a:rPr lang="es-ES" dirty="0" smtClean="0"/>
              <a:t> que domina la relación de la temperatura y el CO2 </a:t>
            </a:r>
            <a:endParaRPr lang="es-MX" dirty="0"/>
          </a:p>
          <a:p>
            <a:r>
              <a:rPr lang="es-MX" dirty="0" smtClean="0"/>
              <a:t>Soliticitud de patente en tr</a:t>
            </a:r>
            <a:r>
              <a:rPr lang="es-ES" dirty="0" err="1" smtClean="0"/>
              <a:t>ámite</a:t>
            </a: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36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1428736"/>
            <a:ext cx="8229600" cy="2654296"/>
          </a:xfrm>
        </p:spPr>
        <p:txBody>
          <a:bodyPr/>
          <a:lstStyle/>
          <a:p>
            <a:r>
              <a:rPr lang="es-MX" dirty="0" smtClean="0"/>
              <a:t>Gracias por su atenci</a:t>
            </a:r>
            <a:r>
              <a:rPr lang="es-ES" dirty="0" err="1" smtClean="0"/>
              <a:t>ón</a:t>
            </a:r>
            <a:r>
              <a:rPr lang="es-ES" smtClean="0"/>
              <a:t/>
            </a:r>
            <a:br>
              <a:rPr lang="es-ES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¿Preguntas?</a:t>
            </a:r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37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Que dice Climate.gov</a:t>
            </a:r>
            <a:endParaRPr lang="en-U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4" y="1476374"/>
            <a:ext cx="7404747" cy="4976961"/>
          </a:xfrm>
          <a:prstGeom prst="rect">
            <a:avLst/>
          </a:prstGeom>
        </p:spPr>
      </p:pic>
      <p:cxnSp>
        <p:nvCxnSpPr>
          <p:cNvPr id="6" name="5 Conector recto de flecha"/>
          <p:cNvCxnSpPr/>
          <p:nvPr/>
        </p:nvCxnSpPr>
        <p:spPr>
          <a:xfrm>
            <a:off x="5508104" y="1844824"/>
            <a:ext cx="0" cy="460851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5652120" y="1844824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5000 años</a:t>
            </a:r>
            <a:endParaRPr lang="en-US" dirty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5652120" y="2348880"/>
            <a:ext cx="2439888" cy="183246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832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32" y="1243434"/>
            <a:ext cx="8677970" cy="561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0365" y="188640"/>
            <a:ext cx="9169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Antecedente: Hace dos años, hemos publicado un libro (Oxford</a:t>
            </a:r>
          </a:p>
          <a:p>
            <a:r>
              <a:rPr lang="es-MX" sz="2400" b="1" dirty="0" err="1" smtClean="0"/>
              <a:t>University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Press</a:t>
            </a:r>
            <a:r>
              <a:rPr lang="es-MX" sz="2400" b="1" dirty="0" smtClean="0"/>
              <a:t>, con una introducción de Robert F </a:t>
            </a:r>
            <a:r>
              <a:rPr lang="es-MX" sz="2400" b="1" dirty="0" err="1" smtClean="0"/>
              <a:t>Curl</a:t>
            </a:r>
            <a:r>
              <a:rPr lang="es-MX" sz="2400" b="1" dirty="0" smtClean="0"/>
              <a:t>, premio Nobel)</a:t>
            </a:r>
            <a:endParaRPr lang="en-US" sz="2400" b="1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529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Motivaci</a:t>
            </a:r>
            <a:r>
              <a:rPr lang="es-ES" dirty="0" err="1" smtClean="0"/>
              <a:t>ón</a:t>
            </a:r>
            <a:r>
              <a:rPr lang="es-ES" dirty="0" smtClean="0"/>
              <a:t> para ESTE estudio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¿Qu</a:t>
            </a:r>
            <a:r>
              <a:rPr lang="es-ES" dirty="0" smtClean="0"/>
              <a:t>é es lo que dicen los climatólogos? </a:t>
            </a:r>
            <a:endParaRPr lang="es-MX" dirty="0" smtClean="0"/>
          </a:p>
          <a:p>
            <a:r>
              <a:rPr lang="es-MX" dirty="0" smtClean="0"/>
              <a:t> Ellos argumentan que:</a:t>
            </a:r>
          </a:p>
          <a:p>
            <a:pPr lvl="1"/>
            <a:r>
              <a:rPr lang="es-MX" dirty="0" smtClean="0"/>
              <a:t>(1) Los gases de invernadero est</a:t>
            </a:r>
            <a:r>
              <a:rPr lang="es-ES" dirty="0" err="1" smtClean="0"/>
              <a:t>án</a:t>
            </a:r>
            <a:r>
              <a:rPr lang="es-ES" dirty="0" smtClean="0"/>
              <a:t> aumentando.</a:t>
            </a:r>
          </a:p>
          <a:p>
            <a:pPr lvl="1"/>
            <a:r>
              <a:rPr lang="es-MX" dirty="0" smtClean="0"/>
              <a:t>(2) </a:t>
            </a:r>
            <a:r>
              <a:rPr lang="es-MX" b="1" dirty="0" smtClean="0">
                <a:solidFill>
                  <a:srgbClr val="FF0000"/>
                </a:solidFill>
              </a:rPr>
              <a:t>POR LO TANTO</a:t>
            </a:r>
            <a:r>
              <a:rPr lang="es-MX" dirty="0" smtClean="0"/>
              <a:t>, la temperatura va a aumentar.</a:t>
            </a:r>
          </a:p>
          <a:p>
            <a:r>
              <a:rPr lang="es-MX" dirty="0" smtClean="0"/>
              <a:t>Para afirmar esto, necesitamos evidencia cient</a:t>
            </a:r>
            <a:r>
              <a:rPr lang="es-ES" dirty="0" err="1" smtClean="0"/>
              <a:t>ífica</a:t>
            </a:r>
            <a:r>
              <a:rPr lang="es-ES" dirty="0" smtClean="0"/>
              <a:t> de que los gases de invernadero </a:t>
            </a:r>
            <a:r>
              <a:rPr lang="es-MX" b="1" dirty="0" smtClean="0">
                <a:solidFill>
                  <a:srgbClr val="FF0000"/>
                </a:solidFill>
              </a:rPr>
              <a:t>CAUSAN</a:t>
            </a:r>
            <a:r>
              <a:rPr lang="es-MX" dirty="0" smtClean="0"/>
              <a:t> un incremento en la temperatura. </a:t>
            </a:r>
          </a:p>
          <a:p>
            <a:r>
              <a:rPr lang="es-MX" dirty="0" smtClean="0"/>
              <a:t>¿D</a:t>
            </a:r>
            <a:r>
              <a:rPr lang="es-ES" dirty="0" err="1" smtClean="0"/>
              <a:t>ónde</a:t>
            </a:r>
            <a:r>
              <a:rPr lang="es-ES" dirty="0" smtClean="0"/>
              <a:t> está la evidencia?</a:t>
            </a: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6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r>
              <a:rPr lang="es-MX" sz="3600" dirty="0" smtClean="0"/>
              <a:t>Esto fue citado como evidencia “concluyente”</a:t>
            </a:r>
            <a:endParaRPr lang="es-MX" sz="3600" dirty="0"/>
          </a:p>
        </p:txBody>
      </p:sp>
      <p:pic>
        <p:nvPicPr>
          <p:cNvPr id="4" name="3 Imagen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130212"/>
            <a:ext cx="5286378" cy="5721727"/>
          </a:xfrm>
          <a:prstGeom prst="rect">
            <a:avLst/>
          </a:prstGeom>
        </p:spPr>
      </p:pic>
      <p:sp>
        <p:nvSpPr>
          <p:cNvPr id="5" name="4 Flecha derecha"/>
          <p:cNvSpPr/>
          <p:nvPr/>
        </p:nvSpPr>
        <p:spPr>
          <a:xfrm>
            <a:off x="1928794" y="6357958"/>
            <a:ext cx="1143008" cy="285752"/>
          </a:xfrm>
          <a:prstGeom prst="rightArrow">
            <a:avLst>
              <a:gd name="adj1" fmla="val 50000"/>
              <a:gd name="adj2" fmla="val 7502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Flecha derecha"/>
          <p:cNvSpPr/>
          <p:nvPr/>
        </p:nvSpPr>
        <p:spPr>
          <a:xfrm>
            <a:off x="5508104" y="5786454"/>
            <a:ext cx="928694" cy="214314"/>
          </a:xfrm>
          <a:prstGeom prst="rightArrow">
            <a:avLst>
              <a:gd name="adj1" fmla="val 50000"/>
              <a:gd name="adj2" fmla="val 7502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CuadroTexto"/>
          <p:cNvSpPr txBox="1"/>
          <p:nvPr/>
        </p:nvSpPr>
        <p:spPr>
          <a:xfrm>
            <a:off x="179511" y="2981472"/>
            <a:ext cx="2242665" cy="1015663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s-MX" sz="2000" b="1" dirty="0" smtClean="0"/>
              <a:t>Escala inversa</a:t>
            </a:r>
          </a:p>
          <a:p>
            <a:pPr marL="342900" indent="-342900">
              <a:buAutoNum type="arabicPeriod"/>
            </a:pPr>
            <a:r>
              <a:rPr lang="es-MX" sz="2000" b="1" dirty="0" smtClean="0"/>
              <a:t>“banda” de CO2</a:t>
            </a:r>
          </a:p>
          <a:p>
            <a:pPr marL="342900" indent="-342900">
              <a:buAutoNum type="arabicPeriod"/>
            </a:pPr>
            <a:r>
              <a:rPr lang="es-MX" sz="2000" b="1" dirty="0" smtClean="0"/>
              <a:t>160 mil años</a:t>
            </a:r>
            <a:endParaRPr lang="en-US" sz="2000" b="1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7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>
            <a:normAutofit/>
          </a:bodyPr>
          <a:lstStyle/>
          <a:p>
            <a:r>
              <a:rPr lang="es-MX" sz="3600" dirty="0" smtClean="0"/>
              <a:t>Desp</a:t>
            </a:r>
            <a:r>
              <a:rPr lang="es-ES" sz="3600" dirty="0" err="1" smtClean="0"/>
              <a:t>ués</a:t>
            </a:r>
            <a:r>
              <a:rPr lang="es-ES" sz="3600" dirty="0" smtClean="0"/>
              <a:t> los reportes de </a:t>
            </a:r>
            <a:r>
              <a:rPr lang="es-MX" sz="3600" dirty="0" smtClean="0"/>
              <a:t>IPCC ampliaron que:</a:t>
            </a:r>
            <a:endParaRPr lang="es-MX" sz="3600" dirty="0"/>
          </a:p>
        </p:txBody>
      </p:sp>
      <p:pic>
        <p:nvPicPr>
          <p:cNvPr id="4" name="3 Imagen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285860"/>
            <a:ext cx="7281870" cy="5383223"/>
          </a:xfrm>
          <a:prstGeom prst="rect">
            <a:avLst/>
          </a:prstGeo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8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Superposici</a:t>
            </a:r>
            <a:r>
              <a:rPr lang="es-ES" dirty="0" err="1" smtClean="0"/>
              <a:t>ón</a:t>
            </a:r>
            <a:endParaRPr lang="es-MX" dirty="0"/>
          </a:p>
        </p:txBody>
      </p:sp>
      <p:pic>
        <p:nvPicPr>
          <p:cNvPr id="4" name="3 Imagen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2570"/>
            <a:ext cx="9079921" cy="3309504"/>
          </a:xfrm>
          <a:prstGeom prst="rect">
            <a:avLst/>
          </a:prstGeo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F46-ABB7-46B5-9F6F-EA59A6EF0DE0}" type="slidenum">
              <a:rPr lang="es-MX" smtClean="0"/>
              <a:pPr/>
              <a:t>9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1772</Words>
  <Application>Microsoft Office PowerPoint</Application>
  <PresentationFormat>Presentación en pantalla (4:3)</PresentationFormat>
  <Paragraphs>162</Paragraphs>
  <Slides>37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9" baseType="lpstr">
      <vt:lpstr>Tema de Office</vt:lpstr>
      <vt:lpstr>EViews</vt:lpstr>
      <vt:lpstr>Presentación de PowerPoint</vt:lpstr>
      <vt:lpstr>Ayer salió esa noticia</vt:lpstr>
      <vt:lpstr>Senado de la República </vt:lpstr>
      <vt:lpstr>Que dice Climate.gov</vt:lpstr>
      <vt:lpstr>Presentación de PowerPoint</vt:lpstr>
      <vt:lpstr>Motivación para ESTE estudio</vt:lpstr>
      <vt:lpstr>Esto fue citado como evidencia “concluyente”</vt:lpstr>
      <vt:lpstr>Después los reportes de IPCC ampliaron que:</vt:lpstr>
      <vt:lpstr>Superposición</vt:lpstr>
      <vt:lpstr>Problemas</vt:lpstr>
      <vt:lpstr>Presentación de PowerPoint</vt:lpstr>
      <vt:lpstr>Datos de diferentes periodos</vt:lpstr>
      <vt:lpstr>Presentación de PowerPoint</vt:lpstr>
      <vt:lpstr>Como se ajusta un modelo de interpolación?</vt:lpstr>
      <vt:lpstr>Presentación de PowerPoint</vt:lpstr>
      <vt:lpstr>Presentación de PowerPoint</vt:lpstr>
      <vt:lpstr>Presentación de PowerPoint</vt:lpstr>
      <vt:lpstr>Presentación de PowerPoint</vt:lpstr>
      <vt:lpstr>Nota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Reduciendo la dimensionaldad</vt:lpstr>
      <vt:lpstr>Presentación de PowerPoint</vt:lpstr>
      <vt:lpstr>Presentación de PowerPoint</vt:lpstr>
      <vt:lpstr>Presentación de PowerPoint</vt:lpstr>
      <vt:lpstr>Presentación de PowerPoint</vt:lpstr>
      <vt:lpstr>Modelo</vt:lpstr>
      <vt:lpstr>Ice core data</vt:lpstr>
      <vt:lpstr>Dióxido de Carbono</vt:lpstr>
      <vt:lpstr>Presentación de PowerPoint</vt:lpstr>
      <vt:lpstr>¿Luego qué?</vt:lpstr>
      <vt:lpstr>Causalidad e impacto cuantitativo</vt:lpstr>
      <vt:lpstr>¿Por qué esto es relevante?</vt:lpstr>
      <vt:lpstr>Gracias por su atención  ¿Preguntas?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HP ProBook 4420s</dc:creator>
  <cp:lastModifiedBy>Tapen Sinha</cp:lastModifiedBy>
  <cp:revision>100</cp:revision>
  <dcterms:created xsi:type="dcterms:W3CDTF">2015-07-09T12:24:45Z</dcterms:created>
  <dcterms:modified xsi:type="dcterms:W3CDTF">2016-01-20T18:48:24Z</dcterms:modified>
</cp:coreProperties>
</file>