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9" r:id="rId2"/>
    <p:sldId id="279" r:id="rId3"/>
    <p:sldId id="306" r:id="rId4"/>
    <p:sldId id="307" r:id="rId5"/>
    <p:sldId id="308" r:id="rId6"/>
    <p:sldId id="278" r:id="rId7"/>
    <p:sldId id="310" r:id="rId8"/>
    <p:sldId id="301" r:id="rId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84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21C97FD-3E0B-46FF-98C9-4BFBD899FC4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9759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76783-03E0-4C68-A7E4-714DEF191C6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7437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B0F09-E487-4E59-8373-8F27ACAAA3F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28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2EC16-07F1-4A7A-92DD-11A0BD75C8F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337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1A9FD-DEE6-47F1-B3A2-31CB28F8E54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9669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78E31-FCC4-4668-9490-1CDF2A38F8D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2862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11C07-F9FF-4B16-8EBF-3F3800C7F3D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0765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F09D0-661C-477D-8E60-7812AC421AE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2578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5B390-42E3-4925-BC32-034AFD56BA2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1319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9A3B9-CD5F-4F28-9C8A-A6CEE69C1B7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330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69051-6A42-46E0-AE75-A6CAF016DFA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5516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E5FAE-93DD-4081-AA7D-7A93F9A2B03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826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Haga clic para modificar el estilo de texto del patrón</a:t>
            </a:r>
          </a:p>
          <a:p>
            <a:pPr lvl="1"/>
            <a:r>
              <a:rPr lang="es-ES" altLang="en-US" smtClean="0"/>
              <a:t>Segundo nivel</a:t>
            </a:r>
          </a:p>
          <a:p>
            <a:pPr lvl="2"/>
            <a:r>
              <a:rPr lang="es-ES" altLang="en-US" smtClean="0"/>
              <a:t>Tercer nivel</a:t>
            </a:r>
          </a:p>
          <a:p>
            <a:pPr lvl="3"/>
            <a:r>
              <a:rPr lang="es-ES" altLang="en-US" smtClean="0"/>
              <a:t>Cuarto nivel</a:t>
            </a:r>
          </a:p>
          <a:p>
            <a:pPr lvl="4"/>
            <a:r>
              <a:rPr lang="es-ES" altLang="en-U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4B3710C-B8D0-4844-928E-E83F047AB34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nA3hmWrkW4" TargetMode="External"/><Relationship Id="rId2" Type="http://schemas.openxmlformats.org/officeDocument/2006/relationships/hyperlink" Target="https://www.youtube.com/watch?v=98lpgArkjs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Q513i07j1cc" TargetMode="External"/><Relationship Id="rId5" Type="http://schemas.openxmlformats.org/officeDocument/2006/relationships/hyperlink" Target="https://www.youtube.com/watch?v=2S6SqrHRbdI" TargetMode="External"/><Relationship Id="rId4" Type="http://schemas.openxmlformats.org/officeDocument/2006/relationships/hyperlink" Target="https://www.youtube.com/watch?v=sU3Jcl-uXM4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TVMu-8uK90" TargetMode="External"/><Relationship Id="rId2" Type="http://schemas.openxmlformats.org/officeDocument/2006/relationships/hyperlink" Target="https://www.youtube.com/watch?v=Vayvj-lsxEY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xWjrAtEr5_Y" TargetMode="External"/><Relationship Id="rId4" Type="http://schemas.openxmlformats.org/officeDocument/2006/relationships/hyperlink" Target="https://www.youtube.com/watch?v=AFMk548AXu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CuadroTexto"/>
          <p:cNvSpPr txBox="1">
            <a:spLocks noChangeArrowheads="1"/>
          </p:cNvSpPr>
          <p:nvPr/>
        </p:nvSpPr>
        <p:spPr bwMode="auto">
          <a:xfrm>
            <a:off x="107504" y="620688"/>
            <a:ext cx="892899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s-MX" altLang="en-US" dirty="0"/>
              <a:t>¿</a:t>
            </a:r>
            <a:r>
              <a:rPr lang="es-MX" altLang="en-US" sz="5400" dirty="0"/>
              <a:t>Porqué Actuaría?</a:t>
            </a:r>
          </a:p>
          <a:p>
            <a:pPr algn="ctr" eaLnBrk="1" hangingPunct="1"/>
            <a:endParaRPr lang="es-MX" altLang="en-US" sz="5400" dirty="0"/>
          </a:p>
          <a:p>
            <a:pPr algn="ctr" eaLnBrk="1" hangingPunct="1"/>
            <a:r>
              <a:rPr lang="es-MX" altLang="en-US" sz="5400" dirty="0"/>
              <a:t>¿Porqué </a:t>
            </a:r>
            <a:r>
              <a:rPr lang="es-MX" altLang="en-US" sz="5400" dirty="0" smtClean="0"/>
              <a:t>actuaría en el </a:t>
            </a:r>
            <a:r>
              <a:rPr lang="es-MX" altLang="en-US" sz="5400" dirty="0"/>
              <a:t>ITAM?</a:t>
            </a:r>
            <a:endParaRPr lang="en-US" altLang="en-US" sz="5400" dirty="0"/>
          </a:p>
        </p:txBody>
      </p:sp>
      <p:sp>
        <p:nvSpPr>
          <p:cNvPr id="2" name="1 CuadroTexto"/>
          <p:cNvSpPr txBox="1"/>
          <p:nvPr/>
        </p:nvSpPr>
        <p:spPr>
          <a:xfrm>
            <a:off x="1691680" y="4437112"/>
            <a:ext cx="5112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Dr. Tapen Sinha</a:t>
            </a:r>
          </a:p>
          <a:p>
            <a:pPr algn="ctr"/>
            <a:r>
              <a:rPr lang="es-MX" dirty="0" smtClean="0"/>
              <a:t>ITAM, </a:t>
            </a:r>
            <a:r>
              <a:rPr lang="es-MX" dirty="0" err="1" smtClean="0"/>
              <a:t>University</a:t>
            </a:r>
            <a:r>
              <a:rPr lang="es-MX" dirty="0" smtClean="0"/>
              <a:t> of </a:t>
            </a:r>
            <a:r>
              <a:rPr lang="es-MX" dirty="0" err="1" smtClean="0"/>
              <a:t>Nottingham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4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2 CuadroTexto"/>
          <p:cNvSpPr txBox="1">
            <a:spLocks noChangeArrowheads="1"/>
          </p:cNvSpPr>
          <p:nvPr/>
        </p:nvSpPr>
        <p:spPr bwMode="auto">
          <a:xfrm>
            <a:off x="214313" y="6215063"/>
            <a:ext cx="866711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 smtClean="0"/>
              <a:t>http://www.careercast.com/jobs-rated/jobs-rated-report-2015-ranking-top-200-jobs</a:t>
            </a:r>
            <a:endParaRPr lang="en-US" altLang="en-US" sz="2000" dirty="0"/>
          </a:p>
        </p:txBody>
      </p:sp>
      <p:pic>
        <p:nvPicPr>
          <p:cNvPr id="4" name="3 Imagen" descr="JobsRank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143636" cy="62167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La Razón mexicano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MX" altLang="en-US" sz="4400" dirty="0"/>
              <a:t>¿Porqué Actuaría?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Mexico_Labo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3999" cy="5531160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0" y="6000768"/>
            <a:ext cx="87329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 smtClean="0"/>
              <a:t>http://www.eluniversal.com.mx/articulo/periodismo-de-datos/2015/08/3/matematicas-contra-desempleo</a:t>
            </a:r>
            <a:endParaRPr lang="es-MX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It</a:t>
            </a:r>
            <a:r>
              <a:rPr lang="es-MX" dirty="0" smtClean="0"/>
              <a:t> </a:t>
            </a:r>
            <a:r>
              <a:rPr lang="es-MX" dirty="0" err="1" smtClean="0"/>
              <a:t>is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BEST</a:t>
            </a:r>
            <a:br>
              <a:rPr lang="es-MX" dirty="0" smtClean="0"/>
            </a:br>
            <a:r>
              <a:rPr lang="es-MX" dirty="0" err="1" smtClean="0"/>
              <a:t>Who</a:t>
            </a:r>
            <a:r>
              <a:rPr lang="es-MX" dirty="0" smtClean="0"/>
              <a:t> </a:t>
            </a:r>
            <a:r>
              <a:rPr lang="es-MX" dirty="0" err="1" smtClean="0"/>
              <a:t>says</a:t>
            </a:r>
            <a:r>
              <a:rPr lang="es-MX" dirty="0" smtClean="0"/>
              <a:t>?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MX" altLang="en-US" sz="4400" dirty="0"/>
              <a:t>¿Porqué el ITAM?</a:t>
            </a:r>
            <a:endParaRPr lang="en-US" altLang="en-US" sz="4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8763" cy="607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3 CuadroTexto"/>
          <p:cNvSpPr txBox="1">
            <a:spLocks noChangeArrowheads="1"/>
          </p:cNvSpPr>
          <p:nvPr/>
        </p:nvSpPr>
        <p:spPr bwMode="auto">
          <a:xfrm>
            <a:off x="285750" y="6027738"/>
            <a:ext cx="58007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MX" altLang="en-US" sz="2400">
                <a:solidFill>
                  <a:srgbClr val="FF0000"/>
                </a:solidFill>
              </a:rPr>
              <a:t>Ranking de las universidades: El Universal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FF0000"/>
                </a:solidFill>
              </a:rPr>
              <a:t>http://www.eluniversal.com.mx/graficos/universidades/mejoresuniversidades/actuaria.html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Testimoniales 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484784"/>
            <a:ext cx="7772400" cy="4896544"/>
          </a:xfrm>
        </p:spPr>
        <p:txBody>
          <a:bodyPr/>
          <a:lstStyle/>
          <a:p>
            <a:r>
              <a:rPr lang="en-US" sz="2800" dirty="0">
                <a:hlinkClick r:id="rId2"/>
              </a:rPr>
              <a:t>https://</a:t>
            </a:r>
            <a:r>
              <a:rPr lang="en-US" sz="2800" dirty="0" smtClean="0">
                <a:hlinkClick r:id="rId2"/>
              </a:rPr>
              <a:t>www.youtube.com/watch?v=98lpgArkjs4</a:t>
            </a:r>
            <a:r>
              <a:rPr lang="en-US" sz="2800" dirty="0" smtClean="0"/>
              <a:t> (Fernanda)</a:t>
            </a:r>
          </a:p>
          <a:p>
            <a:r>
              <a:rPr lang="en-US" sz="2800" dirty="0">
                <a:hlinkClick r:id="rId3"/>
              </a:rPr>
              <a:t>https://</a:t>
            </a:r>
            <a:r>
              <a:rPr lang="en-US" sz="2800" dirty="0" smtClean="0">
                <a:hlinkClick r:id="rId3"/>
              </a:rPr>
              <a:t>www.youtube.com/watch?v=ynA3hmWrkW4</a:t>
            </a:r>
            <a:r>
              <a:rPr lang="en-US" sz="2800" dirty="0" smtClean="0"/>
              <a:t> (</a:t>
            </a:r>
            <a:r>
              <a:rPr lang="en-US" sz="2800" dirty="0" err="1" smtClean="0"/>
              <a:t>Shahin</a:t>
            </a:r>
            <a:r>
              <a:rPr lang="en-US" sz="2800" dirty="0" smtClean="0"/>
              <a:t>)</a:t>
            </a:r>
          </a:p>
          <a:p>
            <a:r>
              <a:rPr lang="en-US" sz="2800" dirty="0">
                <a:hlinkClick r:id="rId4"/>
              </a:rPr>
              <a:t>https://</a:t>
            </a:r>
            <a:r>
              <a:rPr lang="en-US" sz="2800" dirty="0" smtClean="0">
                <a:hlinkClick r:id="rId4"/>
              </a:rPr>
              <a:t>www.youtube.com/watch?v=sU3Jcl-uXM4</a:t>
            </a:r>
            <a:r>
              <a:rPr lang="en-US" sz="2800" dirty="0" smtClean="0"/>
              <a:t> (Milena)</a:t>
            </a:r>
          </a:p>
          <a:p>
            <a:r>
              <a:rPr lang="en-US" sz="2800" dirty="0">
                <a:hlinkClick r:id="rId5"/>
              </a:rPr>
              <a:t>https://</a:t>
            </a:r>
            <a:r>
              <a:rPr lang="en-US" sz="2800" dirty="0" smtClean="0">
                <a:hlinkClick r:id="rId5"/>
              </a:rPr>
              <a:t>www.youtube.com/watch?v=2S6SqrHRbdI</a:t>
            </a:r>
            <a:r>
              <a:rPr lang="en-US" sz="2800" dirty="0" smtClean="0"/>
              <a:t> (Daniela)</a:t>
            </a:r>
          </a:p>
          <a:p>
            <a:r>
              <a:rPr lang="en-US" sz="2800" dirty="0">
                <a:hlinkClick r:id="rId6"/>
              </a:rPr>
              <a:t>https://</a:t>
            </a:r>
            <a:r>
              <a:rPr lang="en-US" sz="2800" dirty="0" smtClean="0">
                <a:hlinkClick r:id="rId6"/>
              </a:rPr>
              <a:t>www.youtube.com/watch?v=Q513i07j1cc</a:t>
            </a:r>
            <a:r>
              <a:rPr lang="en-US" sz="2800" dirty="0" smtClean="0"/>
              <a:t> (Rita)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02663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n-US" dirty="0" smtClean="0"/>
              <a:t>Comerciales</a:t>
            </a:r>
            <a:endParaRPr lang="en-US" altLang="en-US" dirty="0" smtClean="0"/>
          </a:p>
        </p:txBody>
      </p:sp>
      <p:sp>
        <p:nvSpPr>
          <p:cNvPr id="28675" name="2 Marcador de contenido"/>
          <p:cNvSpPr>
            <a:spLocks noGrp="1"/>
          </p:cNvSpPr>
          <p:nvPr>
            <p:ph idx="1"/>
          </p:nvPr>
        </p:nvSpPr>
        <p:spPr>
          <a:xfrm>
            <a:off x="683568" y="1628800"/>
            <a:ext cx="7772400" cy="4896544"/>
          </a:xfrm>
        </p:spPr>
        <p:txBody>
          <a:bodyPr/>
          <a:lstStyle/>
          <a:p>
            <a:r>
              <a:rPr lang="en-US" altLang="en-US" dirty="0" smtClean="0">
                <a:hlinkClick r:id="rId2"/>
              </a:rPr>
              <a:t>https://www.youtube.com/watch?v=Vayvj-lsxEY</a:t>
            </a:r>
            <a:endParaRPr lang="en-US" altLang="en-US" dirty="0" smtClean="0"/>
          </a:p>
          <a:p>
            <a:r>
              <a:rPr lang="en-US" altLang="en-US" dirty="0" smtClean="0">
                <a:hlinkClick r:id="rId3"/>
              </a:rPr>
              <a:t>https://www.youtube.com/watch?v=wTVMu-8uK90</a:t>
            </a:r>
            <a:endParaRPr lang="en-US" altLang="en-US" dirty="0" smtClean="0"/>
          </a:p>
          <a:p>
            <a:r>
              <a:rPr lang="en-US" altLang="en-US" dirty="0" smtClean="0">
                <a:hlinkClick r:id="rId4"/>
              </a:rPr>
              <a:t>https://www.youtube.com/watch?v=AFMk548AXuw</a:t>
            </a:r>
            <a:endParaRPr lang="en-US" altLang="en-US" dirty="0" smtClean="0"/>
          </a:p>
          <a:p>
            <a:r>
              <a:rPr lang="en-US" altLang="en-US" dirty="0">
                <a:hlinkClick r:id="rId5"/>
              </a:rPr>
              <a:t>https://</a:t>
            </a:r>
            <a:r>
              <a:rPr lang="en-US" altLang="en-US" dirty="0" smtClean="0">
                <a:hlinkClick r:id="rId5"/>
              </a:rPr>
              <a:t>www.youtube.com/watch?v=xWjrAtEr5_Y</a:t>
            </a:r>
            <a:endParaRPr lang="en-US" altLang="en-US" dirty="0" smtClean="0"/>
          </a:p>
          <a:p>
            <a:r>
              <a:rPr lang="es-MX" altLang="en-US" dirty="0" smtClean="0"/>
              <a:t>Probabilidades</a:t>
            </a:r>
            <a:endParaRPr lang="en-US" altLang="en-US" dirty="0" smtClean="0"/>
          </a:p>
          <a:p>
            <a:endParaRPr lang="en-US" alt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1785</TotalTime>
  <Words>97</Words>
  <Application>Microsoft Office PowerPoint</Application>
  <PresentationFormat>Presentación en pantalla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Diseño predeterminado</vt:lpstr>
      <vt:lpstr>Presentación de PowerPoint</vt:lpstr>
      <vt:lpstr>Presentación de PowerPoint</vt:lpstr>
      <vt:lpstr>La Razón mexicano</vt:lpstr>
      <vt:lpstr>Presentación de PowerPoint</vt:lpstr>
      <vt:lpstr>It is the BEST Who says?</vt:lpstr>
      <vt:lpstr>Presentación de PowerPoint</vt:lpstr>
      <vt:lpstr>Testimoniales </vt:lpstr>
      <vt:lpstr>Comerciales</vt:lpstr>
    </vt:vector>
  </TitlesOfParts>
  <Company>I.T.A.M.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 Introducción a la Teoría de  Seguros para Actuarios:  ACT-15350 Seguro de Personas</dc:title>
  <dc:creator>Tapen Sinha</dc:creator>
  <cp:lastModifiedBy>Tapen Sinha</cp:lastModifiedBy>
  <cp:revision>62</cp:revision>
  <dcterms:created xsi:type="dcterms:W3CDTF">2007-01-15T20:44:47Z</dcterms:created>
  <dcterms:modified xsi:type="dcterms:W3CDTF">2016-02-03T22:38:31Z</dcterms:modified>
</cp:coreProperties>
</file>